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17"/>
  </p:notesMasterIdLst>
  <p:sldIdLst>
    <p:sldId id="267" r:id="rId6"/>
    <p:sldId id="257" r:id="rId7"/>
    <p:sldId id="269" r:id="rId8"/>
    <p:sldId id="259" r:id="rId9"/>
    <p:sldId id="260" r:id="rId10"/>
    <p:sldId id="261" r:id="rId11"/>
    <p:sldId id="262" r:id="rId12"/>
    <p:sldId id="263" r:id="rId13"/>
    <p:sldId id="264" r:id="rId14"/>
    <p:sldId id="270" r:id="rId15"/>
    <p:sldId id="268"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B5ED2-FAA9-4151-9769-4E0C2A152E5E}" v="1" dt="2023-04-03T13:10:08.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S::timothy.m.merrell@uscg.mil::adc478d8-ca49-4c6c-b614-f5ce75cb132a" providerId="AD" clId="Web-{6A9F344F-9703-4BB8-B4EC-65B5F0E4C9A4}"/>
    <pc:docChg chg="modSld">
      <pc:chgData name="Merrell, Timothy M CIV (USA)" userId="S::timothy.m.merrell@uscg.mil::adc478d8-ca49-4c6c-b614-f5ce75cb132a" providerId="AD" clId="Web-{6A9F344F-9703-4BB8-B4EC-65B5F0E4C9A4}" dt="2022-11-17T19:57:15.898" v="0"/>
      <pc:docMkLst>
        <pc:docMk/>
      </pc:docMkLst>
      <pc:sldChg chg="delSp">
        <pc:chgData name="Merrell, Timothy M CIV (USA)" userId="S::timothy.m.merrell@uscg.mil::adc478d8-ca49-4c6c-b614-f5ce75cb132a" providerId="AD" clId="Web-{6A9F344F-9703-4BB8-B4EC-65B5F0E4C9A4}" dt="2022-11-17T19:57:15.898" v="0"/>
        <pc:sldMkLst>
          <pc:docMk/>
          <pc:sldMk cId="3752836272" sldId="262"/>
        </pc:sldMkLst>
        <pc:picChg chg="del">
          <ac:chgData name="Merrell, Timothy M CIV (USA)" userId="S::timothy.m.merrell@uscg.mil::adc478d8-ca49-4c6c-b614-f5ce75cb132a" providerId="AD" clId="Web-{6A9F344F-9703-4BB8-B4EC-65B5F0E4C9A4}" dt="2022-11-17T19:57:15.898" v="0"/>
          <ac:picMkLst>
            <pc:docMk/>
            <pc:sldMk cId="3752836272" sldId="262"/>
            <ac:picMk id="2" creationId="{00000000-0000-0000-0000-000000000000}"/>
          </ac:picMkLst>
        </pc:picChg>
      </pc:sldChg>
    </pc:docChg>
  </pc:docChgLst>
  <pc:docChgLst>
    <pc:chgData name="Payne, Jared R LT USN (USA)" userId="S::jared.r.payne@uscg.mil::129a6443-de6f-4722-bb1a-ec64808e0a28" providerId="AD" clId="Web-{CEDBF6F4-76A5-42F8-9A59-FB090BD14709}"/>
    <pc:docChg chg="modSld">
      <pc:chgData name="Payne, Jared R LT USN (USA)" userId="S::jared.r.payne@uscg.mil::129a6443-de6f-4722-bb1a-ec64808e0a28" providerId="AD" clId="Web-{CEDBF6F4-76A5-42F8-9A59-FB090BD14709}" dt="2022-02-15T22:24:38.896" v="0" actId="1076"/>
      <pc:docMkLst>
        <pc:docMk/>
      </pc:docMkLst>
      <pc:sldChg chg="modSp">
        <pc:chgData name="Payne, Jared R LT USN (USA)" userId="S::jared.r.payne@uscg.mil::129a6443-de6f-4722-bb1a-ec64808e0a28" providerId="AD" clId="Web-{CEDBF6F4-76A5-42F8-9A59-FB090BD14709}" dt="2022-02-15T22:24:38.896" v="0" actId="1076"/>
        <pc:sldMkLst>
          <pc:docMk/>
          <pc:sldMk cId="4008626736" sldId="263"/>
        </pc:sldMkLst>
        <pc:spChg chg="mod">
          <ac:chgData name="Payne, Jared R LT USN (USA)" userId="S::jared.r.payne@uscg.mil::129a6443-de6f-4722-bb1a-ec64808e0a28" providerId="AD" clId="Web-{CEDBF6F4-76A5-42F8-9A59-FB090BD14709}" dt="2022-02-15T22:24:38.896" v="0" actId="1076"/>
          <ac:spMkLst>
            <pc:docMk/>
            <pc:sldMk cId="4008626736" sldId="263"/>
            <ac:spMk id="7171" creationId="{00000000-0000-0000-0000-000000000000}"/>
          </ac:spMkLst>
        </pc:spChg>
      </pc:sldChg>
    </pc:docChg>
  </pc:docChgLst>
  <pc:docChgLst>
    <pc:chgData name="Reinebold, Samantha J LTJG USCG SEC VIRGINIA (USA)" userId="S::samantha.j.reinebold@uscg.mil::eb1a88ba-3657-4ed4-bf26-a67d6173d935" providerId="AD" clId="Web-{31A8EFC7-827A-4C9F-8055-6F1FE03EDF74}"/>
    <pc:docChg chg="modSld">
      <pc:chgData name="Reinebold, Samantha J LTJG USCG SEC VIRGINIA (USA)" userId="S::samantha.j.reinebold@uscg.mil::eb1a88ba-3657-4ed4-bf26-a67d6173d935" providerId="AD" clId="Web-{31A8EFC7-827A-4C9F-8055-6F1FE03EDF74}" dt="2023-03-20T18:31:21.716" v="0" actId="1076"/>
      <pc:docMkLst>
        <pc:docMk/>
      </pc:docMkLst>
      <pc:sldChg chg="modSp">
        <pc:chgData name="Reinebold, Samantha J LTJG USCG SEC VIRGINIA (USA)" userId="S::samantha.j.reinebold@uscg.mil::eb1a88ba-3657-4ed4-bf26-a67d6173d935" providerId="AD" clId="Web-{31A8EFC7-827A-4C9F-8055-6F1FE03EDF74}" dt="2023-03-20T18:31:21.716" v="0" actId="1076"/>
        <pc:sldMkLst>
          <pc:docMk/>
          <pc:sldMk cId="1234131018" sldId="260"/>
        </pc:sldMkLst>
        <pc:spChg chg="mod">
          <ac:chgData name="Reinebold, Samantha J LTJG USCG SEC VIRGINIA (USA)" userId="S::samantha.j.reinebold@uscg.mil::eb1a88ba-3657-4ed4-bf26-a67d6173d935" providerId="AD" clId="Web-{31A8EFC7-827A-4C9F-8055-6F1FE03EDF74}" dt="2023-03-20T18:31:21.716" v="0" actId="1076"/>
          <ac:spMkLst>
            <pc:docMk/>
            <pc:sldMk cId="1234131018" sldId="260"/>
            <ac:spMk id="7170" creationId="{00000000-0000-0000-0000-000000000000}"/>
          </ac:spMkLst>
        </pc:spChg>
      </pc:sldChg>
    </pc:docChg>
  </pc:docChgLst>
  <pc:docChgLst>
    <pc:chgData name="Sunderman, Amanda L CPO USCG AIRSTA ELIZ CITY (USA)" userId="cc24b304-37f7-47da-9a18-b3b60285c3ac" providerId="ADAL" clId="{D7AB5ED2-FAA9-4151-9769-4E0C2A152E5E}"/>
    <pc:docChg chg="modNotesMaster">
      <pc:chgData name="Sunderman, Amanda L CPO USCG AIRSTA ELIZ CITY (USA)" userId="cc24b304-37f7-47da-9a18-b3b60285c3ac" providerId="ADAL" clId="{D7AB5ED2-FAA9-4151-9769-4E0C2A152E5E}" dt="2023-04-03T13:10:08.865" v="0"/>
      <pc:docMkLst>
        <pc:docMk/>
      </pc:docMkLst>
    </pc:docChg>
  </pc:docChgLst>
  <pc:docChgLst>
    <pc:chgData name="Merrell, Timothy M CIV (USA)" userId="S::timothy.m.merrell@uscg.mil::adc478d8-ca49-4c6c-b614-f5ce75cb132a" providerId="AD" clId="Web-{7BEDD5C7-024F-45F0-9A87-02551A6A0974}"/>
    <pc:docChg chg="modSld">
      <pc:chgData name="Merrell, Timothy M CIV (USA)" userId="S::timothy.m.merrell@uscg.mil::adc478d8-ca49-4c6c-b614-f5ce75cb132a" providerId="AD" clId="Web-{7BEDD5C7-024F-45F0-9A87-02551A6A0974}" dt="2021-10-26T15:06:49.381" v="97" actId="20577"/>
      <pc:docMkLst>
        <pc:docMk/>
      </pc:docMkLst>
      <pc:sldChg chg="delSp modSp">
        <pc:chgData name="Merrell, Timothy M CIV (USA)" userId="S::timothy.m.merrell@uscg.mil::adc478d8-ca49-4c6c-b614-f5ce75cb132a" providerId="AD" clId="Web-{7BEDD5C7-024F-45F0-9A87-02551A6A0974}" dt="2021-10-26T15:01:28.801" v="33" actId="14100"/>
        <pc:sldMkLst>
          <pc:docMk/>
          <pc:sldMk cId="748521313" sldId="258"/>
        </pc:sldMkLst>
        <pc:spChg chg="mod">
          <ac:chgData name="Merrell, Timothy M CIV (USA)" userId="S::timothy.m.merrell@uscg.mil::adc478d8-ca49-4c6c-b614-f5ce75cb132a" providerId="AD" clId="Web-{7BEDD5C7-024F-45F0-9A87-02551A6A0974}" dt="2021-10-26T15:01:28.801" v="33" actId="14100"/>
          <ac:spMkLst>
            <pc:docMk/>
            <pc:sldMk cId="748521313" sldId="258"/>
            <ac:spMk id="6" creationId="{00000000-0000-0000-0000-000000000000}"/>
          </ac:spMkLst>
        </pc:spChg>
        <pc:grpChg chg="mod">
          <ac:chgData name="Merrell, Timothy M CIV (USA)" userId="S::timothy.m.merrell@uscg.mil::adc478d8-ca49-4c6c-b614-f5ce75cb132a" providerId="AD" clId="Web-{7BEDD5C7-024F-45F0-9A87-02551A6A0974}" dt="2021-10-26T15:01:14.957" v="31" actId="1076"/>
          <ac:grpSpMkLst>
            <pc:docMk/>
            <pc:sldMk cId="748521313" sldId="258"/>
            <ac:grpSpMk id="8" creationId="{00000000-0000-0000-0000-000000000000}"/>
          </ac:grpSpMkLst>
        </pc:grpChg>
        <pc:grpChg chg="mod">
          <ac:chgData name="Merrell, Timothy M CIV (USA)" userId="S::timothy.m.merrell@uscg.mil::adc478d8-ca49-4c6c-b614-f5ce75cb132a" providerId="AD" clId="Web-{7BEDD5C7-024F-45F0-9A87-02551A6A0974}" dt="2021-10-26T15:01:10.317" v="30" actId="1076"/>
          <ac:grpSpMkLst>
            <pc:docMk/>
            <pc:sldMk cId="748521313" sldId="258"/>
            <ac:grpSpMk id="9" creationId="{00000000-0000-0000-0000-000000000000}"/>
          </ac:grpSpMkLst>
        </pc:grpChg>
        <pc:picChg chg="del">
          <ac:chgData name="Merrell, Timothy M CIV (USA)" userId="S::timothy.m.merrell@uscg.mil::adc478d8-ca49-4c6c-b614-f5ce75cb132a" providerId="AD" clId="Web-{7BEDD5C7-024F-45F0-9A87-02551A6A0974}" dt="2021-10-26T15:00:58.301" v="27"/>
          <ac:picMkLst>
            <pc:docMk/>
            <pc:sldMk cId="748521313" sldId="258"/>
            <ac:picMk id="7" creationId="{00000000-0000-0000-0000-000000000000}"/>
          </ac:picMkLst>
        </pc:picChg>
        <pc:picChg chg="mod">
          <ac:chgData name="Merrell, Timothy M CIV (USA)" userId="S::timothy.m.merrell@uscg.mil::adc478d8-ca49-4c6c-b614-f5ce75cb132a" providerId="AD" clId="Web-{7BEDD5C7-024F-45F0-9A87-02551A6A0974}" dt="2021-10-26T15:01:08.442" v="29" actId="1076"/>
          <ac:picMkLst>
            <pc:docMk/>
            <pc:sldMk cId="748521313" sldId="258"/>
            <ac:picMk id="10" creationId="{00000000-0000-0000-0000-000000000000}"/>
          </ac:picMkLst>
        </pc:picChg>
      </pc:sldChg>
      <pc:sldChg chg="delSp modSp">
        <pc:chgData name="Merrell, Timothy M CIV (USA)" userId="S::timothy.m.merrell@uscg.mil::adc478d8-ca49-4c6c-b614-f5ce75cb132a" providerId="AD" clId="Web-{7BEDD5C7-024F-45F0-9A87-02551A6A0974}" dt="2021-10-26T15:06:49.381" v="97" actId="20577"/>
        <pc:sldMkLst>
          <pc:docMk/>
          <pc:sldMk cId="3667448268" sldId="266"/>
        </pc:sldMkLst>
        <pc:spChg chg="mod">
          <ac:chgData name="Merrell, Timothy M CIV (USA)" userId="S::timothy.m.merrell@uscg.mil::adc478d8-ca49-4c6c-b614-f5ce75cb132a" providerId="AD" clId="Web-{7BEDD5C7-024F-45F0-9A87-02551A6A0974}" dt="2021-10-26T15:06:49.381" v="97" actId="20577"/>
          <ac:spMkLst>
            <pc:docMk/>
            <pc:sldMk cId="3667448268" sldId="266"/>
            <ac:spMk id="6" creationId="{00000000-0000-0000-0000-000000000000}"/>
          </ac:spMkLst>
        </pc:spChg>
        <pc:grpChg chg="mod">
          <ac:chgData name="Merrell, Timothy M CIV (USA)" userId="S::timothy.m.merrell@uscg.mil::adc478d8-ca49-4c6c-b614-f5ce75cb132a" providerId="AD" clId="Web-{7BEDD5C7-024F-45F0-9A87-02551A6A0974}" dt="2021-10-26T15:06:22.552" v="83" actId="14100"/>
          <ac:grpSpMkLst>
            <pc:docMk/>
            <pc:sldMk cId="3667448268" sldId="266"/>
            <ac:grpSpMk id="4" creationId="{00000000-0000-0000-0000-000000000000}"/>
          </ac:grpSpMkLst>
        </pc:grpChg>
        <pc:picChg chg="del">
          <ac:chgData name="Merrell, Timothy M CIV (USA)" userId="S::timothy.m.merrell@uscg.mil::adc478d8-ca49-4c6c-b614-f5ce75cb132a" providerId="AD" clId="Web-{7BEDD5C7-024F-45F0-9A87-02551A6A0974}" dt="2021-10-26T15:05:36.115" v="77"/>
          <ac:picMkLst>
            <pc:docMk/>
            <pc:sldMk cId="3667448268" sldId="266"/>
            <ac:picMk id="5" creationId="{00000000-0000-0000-0000-000000000000}"/>
          </ac:picMkLst>
        </pc:picChg>
      </pc:sldChg>
      <pc:sldChg chg="delSp modSp">
        <pc:chgData name="Merrell, Timothy M CIV (USA)" userId="S::timothy.m.merrell@uscg.mil::adc478d8-ca49-4c6c-b614-f5ce75cb132a" providerId="AD" clId="Web-{7BEDD5C7-024F-45F0-9A87-02551A6A0974}" dt="2021-10-26T15:05:13.536" v="75" actId="1076"/>
        <pc:sldMkLst>
          <pc:docMk/>
          <pc:sldMk cId="2007484912" sldId="268"/>
        </pc:sldMkLst>
        <pc:spChg chg="mod">
          <ac:chgData name="Merrell, Timothy M CIV (USA)" userId="S::timothy.m.merrell@uscg.mil::adc478d8-ca49-4c6c-b614-f5ce75cb132a" providerId="AD" clId="Web-{7BEDD5C7-024F-45F0-9A87-02551A6A0974}" dt="2021-10-26T15:05:05.130" v="74" actId="14100"/>
          <ac:spMkLst>
            <pc:docMk/>
            <pc:sldMk cId="2007484912" sldId="268"/>
            <ac:spMk id="6" creationId="{00000000-0000-0000-0000-000000000000}"/>
          </ac:spMkLst>
        </pc:spChg>
        <pc:grpChg chg="mod">
          <ac:chgData name="Merrell, Timothy M CIV (USA)" userId="S::timothy.m.merrell@uscg.mil::adc478d8-ca49-4c6c-b614-f5ce75cb132a" providerId="AD" clId="Web-{7BEDD5C7-024F-45F0-9A87-02551A6A0974}" dt="2021-10-26T15:05:13.536" v="75" actId="1076"/>
          <ac:grpSpMkLst>
            <pc:docMk/>
            <pc:sldMk cId="2007484912" sldId="268"/>
            <ac:grpSpMk id="5" creationId="{00000000-0000-0000-0000-000000000000}"/>
          </ac:grpSpMkLst>
        </pc:grpChg>
        <pc:picChg chg="del">
          <ac:chgData name="Merrell, Timothy M CIV (USA)" userId="S::timothy.m.merrell@uscg.mil::adc478d8-ca49-4c6c-b614-f5ce75cb132a" providerId="AD" clId="Web-{7BEDD5C7-024F-45F0-9A87-02551A6A0974}" dt="2021-10-26T15:02:17.458" v="35"/>
          <ac:picMkLst>
            <pc:docMk/>
            <pc:sldMk cId="2007484912" sldId="268"/>
            <ac:picMk id="7" creationId="{00000000-0000-0000-0000-000000000000}"/>
          </ac:picMkLst>
        </pc:picChg>
        <pc:picChg chg="mod">
          <ac:chgData name="Merrell, Timothy M CIV (USA)" userId="S::timothy.m.merrell@uscg.mil::adc478d8-ca49-4c6c-b614-f5ce75cb132a" providerId="AD" clId="Web-{7BEDD5C7-024F-45F0-9A87-02551A6A0974}" dt="2021-10-26T15:04:33.036" v="70" actId="1076"/>
          <ac:picMkLst>
            <pc:docMk/>
            <pc:sldMk cId="2007484912" sldId="268"/>
            <ac:picMk id="14" creationId="{00000000-0000-0000-0000-000000000000}"/>
          </ac:picMkLst>
        </pc:picChg>
      </pc:sldChg>
    </pc:docChg>
  </pc:docChgLst>
  <pc:docChgLst>
    <pc:chgData clId="Web-{83578CD1-5228-49EB-B229-35E2357D9612}"/>
    <pc:docChg chg="sldOrd">
      <pc:chgData name="" userId="" providerId="" clId="Web-{83578CD1-5228-49EB-B229-35E2357D9612}" dt="2023-01-11T23:25:09.150" v="0"/>
      <pc:docMkLst>
        <pc:docMk/>
      </pc:docMkLst>
      <pc:sldChg chg="ord">
        <pc:chgData name="" userId="" providerId="" clId="Web-{83578CD1-5228-49EB-B229-35E2357D9612}" dt="2023-01-11T23:25:09.150" v="0"/>
        <pc:sldMkLst>
          <pc:docMk/>
          <pc:sldMk cId="1719702093" sldId="267"/>
        </pc:sldMkLst>
      </pc:sldChg>
    </pc:docChg>
  </pc:docChgLst>
  <pc:docChgLst>
    <pc:chgData name="Atadero, Robert M CIV USCG BASE KETCHIKAN (USA)" userId="S::robert.m.atadero@uscg.mil::9c1efb8d-19bc-415a-926c-9be5193b770c" providerId="AD" clId="Web-{2708AE12-9443-06BF-0100-D33607C2D648}"/>
    <pc:docChg chg="addSld delSld modSld addMainMaster modMainMaster">
      <pc:chgData name="Atadero, Robert M CIV USCG BASE KETCHIKAN (USA)" userId="S::robert.m.atadero@uscg.mil::9c1efb8d-19bc-415a-926c-9be5193b770c" providerId="AD" clId="Web-{2708AE12-9443-06BF-0100-D33607C2D648}" dt="2023-01-18T18:40:01.016" v="7" actId="20577"/>
      <pc:docMkLst>
        <pc:docMk/>
      </pc:docMkLst>
      <pc:sldChg chg="mod modShow">
        <pc:chgData name="Atadero, Robert M CIV USCG BASE KETCHIKAN (USA)" userId="S::robert.m.atadero@uscg.mil::9c1efb8d-19bc-415a-926c-9be5193b770c" providerId="AD" clId="Web-{2708AE12-9443-06BF-0100-D33607C2D648}" dt="2023-01-18T18:36:41.741" v="0"/>
        <pc:sldMkLst>
          <pc:docMk/>
          <pc:sldMk cId="594596011" sldId="257"/>
        </pc:sldMkLst>
      </pc:sldChg>
      <pc:sldChg chg="del">
        <pc:chgData name="Atadero, Robert M CIV USCG BASE KETCHIKAN (USA)" userId="S::robert.m.atadero@uscg.mil::9c1efb8d-19bc-415a-926c-9be5193b770c" providerId="AD" clId="Web-{2708AE12-9443-06BF-0100-D33607C2D648}" dt="2023-01-18T18:39:12.982" v="4"/>
        <pc:sldMkLst>
          <pc:docMk/>
          <pc:sldMk cId="578818922" sldId="265"/>
        </pc:sldMkLst>
      </pc:sldChg>
      <pc:sldChg chg="modSp">
        <pc:chgData name="Atadero, Robert M CIV USCG BASE KETCHIKAN (USA)" userId="S::robert.m.atadero@uscg.mil::9c1efb8d-19bc-415a-926c-9be5193b770c" providerId="AD" clId="Web-{2708AE12-9443-06BF-0100-D33607C2D648}" dt="2023-01-18T18:40:01.016" v="7" actId="20577"/>
        <pc:sldMkLst>
          <pc:docMk/>
          <pc:sldMk cId="2007484912" sldId="268"/>
        </pc:sldMkLst>
        <pc:spChg chg="mod">
          <ac:chgData name="Atadero, Robert M CIV USCG BASE KETCHIKAN (USA)" userId="S::robert.m.atadero@uscg.mil::9c1efb8d-19bc-415a-926c-9be5193b770c" providerId="AD" clId="Web-{2708AE12-9443-06BF-0100-D33607C2D648}" dt="2023-01-18T18:40:01.016" v="7" actId="20577"/>
          <ac:spMkLst>
            <pc:docMk/>
            <pc:sldMk cId="2007484912" sldId="268"/>
            <ac:spMk id="7171" creationId="{00000000-0000-0000-0000-000000000000}"/>
          </ac:spMkLst>
        </pc:spChg>
      </pc:sldChg>
      <pc:sldChg chg="add">
        <pc:chgData name="Atadero, Robert M CIV USCG BASE KETCHIKAN (USA)" userId="S::robert.m.atadero@uscg.mil::9c1efb8d-19bc-415a-926c-9be5193b770c" providerId="AD" clId="Web-{2708AE12-9443-06BF-0100-D33607C2D648}" dt="2023-01-18T18:38:42.184" v="3"/>
        <pc:sldMkLst>
          <pc:docMk/>
          <pc:sldMk cId="401726547" sldId="270"/>
        </pc:sldMkLst>
      </pc:sldChg>
      <pc:sldChg chg="del">
        <pc:chgData name="Atadero, Robert M CIV USCG BASE KETCHIKAN (USA)" userId="S::robert.m.atadero@uscg.mil::9c1efb8d-19bc-415a-926c-9be5193b770c" providerId="AD" clId="Web-{2708AE12-9443-06BF-0100-D33607C2D648}" dt="2023-01-18T18:36:44.710" v="1"/>
        <pc:sldMkLst>
          <pc:docMk/>
          <pc:sldMk cId="849957295" sldId="270"/>
        </pc:sldMkLst>
      </pc:sldChg>
      <pc:sldChg chg="del">
        <pc:chgData name="Atadero, Robert M CIV USCG BASE KETCHIKAN (USA)" userId="S::robert.m.atadero@uscg.mil::9c1efb8d-19bc-415a-926c-9be5193b770c" providerId="AD" clId="Web-{2708AE12-9443-06BF-0100-D33607C2D648}" dt="2023-01-18T18:36:58.570" v="2"/>
        <pc:sldMkLst>
          <pc:docMk/>
          <pc:sldMk cId="336644823" sldId="271"/>
        </pc:sldMkLst>
      </pc:sldChg>
      <pc:sldMasterChg chg="add addSldLayout">
        <pc:chgData name="Atadero, Robert M CIV USCG BASE KETCHIKAN (USA)" userId="S::robert.m.atadero@uscg.mil::9c1efb8d-19bc-415a-926c-9be5193b770c" providerId="AD" clId="Web-{2708AE12-9443-06BF-0100-D33607C2D648}" dt="2023-01-18T18:38:42.184" v="3"/>
        <pc:sldMasterMkLst>
          <pc:docMk/>
          <pc:sldMasterMk cId="467822657" sldId="2147483660"/>
        </pc:sldMasterMkLst>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1448274656" sldId="2147483661"/>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3820405432" sldId="2147483662"/>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903752551" sldId="2147483663"/>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1977201975" sldId="2147483664"/>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131826240" sldId="2147483665"/>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2621378581" sldId="2147483666"/>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1935591107" sldId="2147483667"/>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2998999631" sldId="2147483668"/>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2851806028" sldId="2147483669"/>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3272060177" sldId="2147483670"/>
          </pc:sldLayoutMkLst>
        </pc:sldLayoutChg>
        <pc:sldLayoutChg chg="add">
          <pc:chgData name="Atadero, Robert M CIV USCG BASE KETCHIKAN (USA)" userId="S::robert.m.atadero@uscg.mil::9c1efb8d-19bc-415a-926c-9be5193b770c" providerId="AD" clId="Web-{2708AE12-9443-06BF-0100-D33607C2D648}" dt="2023-01-18T18:38:42.184" v="3"/>
          <pc:sldLayoutMkLst>
            <pc:docMk/>
            <pc:sldMasterMk cId="467822657" sldId="2147483660"/>
            <pc:sldLayoutMk cId="2508749247" sldId="2147483671"/>
          </pc:sldLayoutMkLst>
        </pc:sldLayoutChg>
      </pc:sldMasterChg>
      <pc:sldMasterChg chg="replId modSldLayout">
        <pc:chgData name="Atadero, Robert M CIV USCG BASE KETCHIKAN (USA)" userId="S::robert.m.atadero@uscg.mil::9c1efb8d-19bc-415a-926c-9be5193b770c" providerId="AD" clId="Web-{2708AE12-9443-06BF-0100-D33607C2D648}" dt="2023-01-18T18:38:42.184" v="3"/>
        <pc:sldMasterMkLst>
          <pc:docMk/>
          <pc:sldMasterMk cId="3907638425" sldId="2147483672"/>
        </pc:sldMasterMkLst>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4002347686" sldId="2147483673"/>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3419623946" sldId="2147483674"/>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3619994673" sldId="2147483675"/>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3960658672" sldId="2147483676"/>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780565009" sldId="2147483677"/>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809562237" sldId="2147483678"/>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2326217425" sldId="2147483679"/>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782125628" sldId="2147483680"/>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345199089" sldId="2147483681"/>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4164221966" sldId="2147483682"/>
          </pc:sldLayoutMkLst>
        </pc:sldLayoutChg>
        <pc:sldLayoutChg chg="replId">
          <pc:chgData name="Atadero, Robert M CIV USCG BASE KETCHIKAN (USA)" userId="S::robert.m.atadero@uscg.mil::9c1efb8d-19bc-415a-926c-9be5193b770c" providerId="AD" clId="Web-{2708AE12-9443-06BF-0100-D33607C2D648}" dt="2023-01-18T18:38:42.184" v="3"/>
          <pc:sldLayoutMkLst>
            <pc:docMk/>
            <pc:sldMasterMk cId="3907638425" sldId="2147483672"/>
            <pc:sldLayoutMk cId="699585470" sldId="2147483683"/>
          </pc:sldLayoutMkLst>
        </pc:sldLayoutChg>
      </pc:sldMasterChg>
    </pc:docChg>
  </pc:docChgLst>
  <pc:docChgLst>
    <pc:chgData name="Atadero, Robert M CIV USCG BASE KETCHIKAN (USA)" userId="9c1efb8d-19bc-415a-926c-9be5193b770c" providerId="ADAL" clId="{C3058FE8-3622-45A0-ADD3-BB71E30D9CEA}"/>
    <pc:docChg chg="modSld sldOrd">
      <pc:chgData name="Atadero, Robert M CIV USCG BASE KETCHIKAN (USA)" userId="9c1efb8d-19bc-415a-926c-9be5193b770c" providerId="ADAL" clId="{C3058FE8-3622-45A0-ADD3-BB71E30D9CEA}" dt="2023-01-11T00:56:24.667" v="1"/>
      <pc:docMkLst>
        <pc:docMk/>
      </pc:docMkLst>
      <pc:sldChg chg="ord">
        <pc:chgData name="Atadero, Robert M CIV USCG BASE KETCHIKAN (USA)" userId="9c1efb8d-19bc-415a-926c-9be5193b770c" providerId="ADAL" clId="{C3058FE8-3622-45A0-ADD3-BB71E30D9CEA}" dt="2023-01-11T00:56:24.667" v="1"/>
        <pc:sldMkLst>
          <pc:docMk/>
          <pc:sldMk cId="1719702093" sldId="267"/>
        </pc:sldMkLst>
      </pc:sldChg>
    </pc:docChg>
  </pc:docChgLst>
  <pc:docChgLst>
    <pc:chgData name="Morabito, Christina R CIV USCG CG ACADEMY (USA)" userId="S::christina.r.morabito@uscg.mil::0bc72bb0-dc1c-4e01-9892-403632684144" providerId="AD" clId="Web-{4B303D83-4983-4A41-AB8A-7EE2D59BD56F}"/>
    <pc:docChg chg="delSld modSld">
      <pc:chgData name="Morabito, Christina R CIV USCG CG ACADEMY (USA)" userId="S::christina.r.morabito@uscg.mil::0bc72bb0-dc1c-4e01-9892-403632684144" providerId="AD" clId="Web-{4B303D83-4983-4A41-AB8A-7EE2D59BD56F}" dt="2023-03-26T19:06:26.116" v="2"/>
      <pc:docMkLst>
        <pc:docMk/>
      </pc:docMkLst>
      <pc:sldChg chg="del">
        <pc:chgData name="Morabito, Christina R CIV USCG CG ACADEMY (USA)" userId="S::christina.r.morabito@uscg.mil::0bc72bb0-dc1c-4e01-9892-403632684144" providerId="AD" clId="Web-{4B303D83-4983-4A41-AB8A-7EE2D59BD56F}" dt="2023-03-26T19:01:28.518" v="0"/>
        <pc:sldMkLst>
          <pc:docMk/>
          <pc:sldMk cId="748521313" sldId="258"/>
        </pc:sldMkLst>
      </pc:sldChg>
      <pc:sldChg chg="modNotes">
        <pc:chgData name="Morabito, Christina R CIV USCG CG ACADEMY (USA)" userId="S::christina.r.morabito@uscg.mil::0bc72bb0-dc1c-4e01-9892-403632684144" providerId="AD" clId="Web-{4B303D83-4983-4A41-AB8A-7EE2D59BD56F}" dt="2023-03-26T19:06:26.116" v="2"/>
        <pc:sldMkLst>
          <pc:docMk/>
          <pc:sldMk cId="3752836272" sldId="262"/>
        </pc:sldMkLst>
      </pc:sldChg>
    </pc:docChg>
  </pc:docChgLst>
  <pc:docChgLst>
    <pc:chgData name="Atadero, Robert M CIV USCG BASE KETCHIKAN (USA)" userId="S::robert.m.atadero@uscg.mil::9c1efb8d-19bc-415a-926c-9be5193b770c" providerId="AD" clId="Web-{DBF3D7FC-4818-A8EE-6791-6C6F3F5120B3}"/>
    <pc:docChg chg="sldOrd">
      <pc:chgData name="Atadero, Robert M CIV USCG BASE KETCHIKAN (USA)" userId="S::robert.m.atadero@uscg.mil::9c1efb8d-19bc-415a-926c-9be5193b770c" providerId="AD" clId="Web-{DBF3D7FC-4818-A8EE-6791-6C6F3F5120B3}" dt="2023-01-13T15:36:01.202" v="0"/>
      <pc:docMkLst>
        <pc:docMk/>
      </pc:docMkLst>
      <pc:sldChg chg="ord">
        <pc:chgData name="Atadero, Robert M CIV USCG BASE KETCHIKAN (USA)" userId="S::robert.m.atadero@uscg.mil::9c1efb8d-19bc-415a-926c-9be5193b770c" providerId="AD" clId="Web-{DBF3D7FC-4818-A8EE-6791-6C6F3F5120B3}" dt="2023-01-13T15:36:01.202" v="0"/>
        <pc:sldMkLst>
          <pc:docMk/>
          <pc:sldMk cId="1719702093" sldId="267"/>
        </pc:sldMkLst>
      </pc:sldChg>
    </pc:docChg>
  </pc:docChgLst>
  <pc:docChgLst>
    <pc:chgData name="Atadero, Robert M CIV USCG BASE KETCHIKAN (USA)" userId="S::robert.m.atadero@uscg.mil::9c1efb8d-19bc-415a-926c-9be5193b770c" providerId="AD" clId="Web-{3C9B982A-D5D4-E29F-A924-12A262361E39}"/>
    <pc:docChg chg="addSld modSld sldOrd">
      <pc:chgData name="Atadero, Robert M CIV USCG BASE KETCHIKAN (USA)" userId="S::robert.m.atadero@uscg.mil::9c1efb8d-19bc-415a-926c-9be5193b770c" providerId="AD" clId="Web-{3C9B982A-D5D4-E29F-A924-12A262361E39}" dt="2023-01-13T17:54:07.378" v="6"/>
      <pc:docMkLst>
        <pc:docMk/>
      </pc:docMkLst>
      <pc:sldChg chg="mod modShow">
        <pc:chgData name="Atadero, Robert M CIV USCG BASE KETCHIKAN (USA)" userId="S::robert.m.atadero@uscg.mil::9c1efb8d-19bc-415a-926c-9be5193b770c" providerId="AD" clId="Web-{3C9B982A-D5D4-E29F-A924-12A262361E39}" dt="2023-01-13T17:36:52.489" v="2"/>
        <pc:sldMkLst>
          <pc:docMk/>
          <pc:sldMk cId="594596011" sldId="257"/>
        </pc:sldMkLst>
      </pc:sldChg>
      <pc:sldChg chg="add ord">
        <pc:chgData name="Atadero, Robert M CIV USCG BASE KETCHIKAN (USA)" userId="S::robert.m.atadero@uscg.mil::9c1efb8d-19bc-415a-926c-9be5193b770c" providerId="AD" clId="Web-{3C9B982A-D5D4-E29F-A924-12A262361E39}" dt="2023-01-13T17:36:49.614" v="1"/>
        <pc:sldMkLst>
          <pc:docMk/>
          <pc:sldMk cId="849957295" sldId="270"/>
        </pc:sldMkLst>
      </pc:sldChg>
      <pc:sldChg chg="addSp delSp modSp add replId">
        <pc:chgData name="Atadero, Robert M CIV USCG BASE KETCHIKAN (USA)" userId="S::robert.m.atadero@uscg.mil::9c1efb8d-19bc-415a-926c-9be5193b770c" providerId="AD" clId="Web-{3C9B982A-D5D4-E29F-A924-12A262361E39}" dt="2023-01-13T17:54:07.378" v="6"/>
        <pc:sldMkLst>
          <pc:docMk/>
          <pc:sldMk cId="336644823" sldId="271"/>
        </pc:sldMkLst>
        <pc:picChg chg="del">
          <ac:chgData name="Atadero, Robert M CIV USCG BASE KETCHIKAN (USA)" userId="S::robert.m.atadero@uscg.mil::9c1efb8d-19bc-415a-926c-9be5193b770c" providerId="AD" clId="Web-{3C9B982A-D5D4-E29F-A924-12A262361E39}" dt="2023-01-13T17:38:39.538" v="4"/>
          <ac:picMkLst>
            <pc:docMk/>
            <pc:sldMk cId="336644823" sldId="271"/>
            <ac:picMk id="2" creationId="{00000000-0000-0000-0000-000000000000}"/>
          </ac:picMkLst>
        </pc:picChg>
        <pc:picChg chg="add del mod">
          <ac:chgData name="Atadero, Robert M CIV USCG BASE KETCHIKAN (USA)" userId="S::robert.m.atadero@uscg.mil::9c1efb8d-19bc-415a-926c-9be5193b770c" providerId="AD" clId="Web-{3C9B982A-D5D4-E29F-A924-12A262361E39}" dt="2023-01-13T17:54:07.378" v="6"/>
          <ac:picMkLst>
            <pc:docMk/>
            <pc:sldMk cId="336644823" sldId="271"/>
            <ac:picMk id="3" creationId="{4C193AD9-1639-9714-38D7-933BF6DBAF8B}"/>
          </ac:picMkLst>
        </pc:picChg>
      </pc:sldChg>
    </pc:docChg>
  </pc:docChgLst>
  <pc:docChgLst>
    <pc:chgData name="Morabito, Christina R CIV USCG CG ACADEMY (USA)" userId="S::christina.r.morabito@uscg.mil::0bc72bb0-dc1c-4e01-9892-403632684144" providerId="AD" clId="Web-{4674B3C7-E014-4960-A88A-CC3B12B4EB63}"/>
    <pc:docChg chg="modSld">
      <pc:chgData name="Morabito, Christina R CIV USCG CG ACADEMY (USA)" userId="S::christina.r.morabito@uscg.mil::0bc72bb0-dc1c-4e01-9892-403632684144" providerId="AD" clId="Web-{4674B3C7-E014-4960-A88A-CC3B12B4EB63}" dt="2023-03-26T19:10:16.370" v="0"/>
      <pc:docMkLst>
        <pc:docMk/>
      </pc:docMkLst>
      <pc:sldChg chg="modNotes">
        <pc:chgData name="Morabito, Christina R CIV USCG CG ACADEMY (USA)" userId="S::christina.r.morabito@uscg.mil::0bc72bb0-dc1c-4e01-9892-403632684144" providerId="AD" clId="Web-{4674B3C7-E014-4960-A88A-CC3B12B4EB63}" dt="2023-03-26T19:10:16.370" v="0"/>
        <pc:sldMkLst>
          <pc:docMk/>
          <pc:sldMk cId="3752836272" sldId="262"/>
        </pc:sldMkLst>
      </pc:sldChg>
    </pc:docChg>
  </pc:docChgLst>
  <pc:docChgLst>
    <pc:chgData name="Merrell, Timothy M CIV (USA)" userId="S::timothy.m.merrell@uscg.mil::adc478d8-ca49-4c6c-b614-f5ce75cb132a" providerId="AD" clId="Web-{A634795A-CF27-486A-AB21-DA463190B96F}"/>
    <pc:docChg chg="modSld">
      <pc:chgData name="Merrell, Timothy M CIV (USA)" userId="S::timothy.m.merrell@uscg.mil::adc478d8-ca49-4c6c-b614-f5ce75cb132a" providerId="AD" clId="Web-{A634795A-CF27-486A-AB21-DA463190B96F}" dt="2023-03-20T13:28:45.081" v="3" actId="14100"/>
      <pc:docMkLst>
        <pc:docMk/>
      </pc:docMkLst>
      <pc:sldChg chg="addSp modSp">
        <pc:chgData name="Merrell, Timothy M CIV (USA)" userId="S::timothy.m.merrell@uscg.mil::adc478d8-ca49-4c6c-b614-f5ce75cb132a" providerId="AD" clId="Web-{A634795A-CF27-486A-AB21-DA463190B96F}" dt="2023-03-20T13:28:45.081" v="3" actId="14100"/>
        <pc:sldMkLst>
          <pc:docMk/>
          <pc:sldMk cId="3752836272" sldId="262"/>
        </pc:sldMkLst>
        <pc:picChg chg="add mod">
          <ac:chgData name="Merrell, Timothy M CIV (USA)" userId="S::timothy.m.merrell@uscg.mil::adc478d8-ca49-4c6c-b614-f5ce75cb132a" providerId="AD" clId="Web-{A634795A-CF27-486A-AB21-DA463190B96F}" dt="2023-03-20T13:28:45.081" v="3" actId="14100"/>
          <ac:picMkLst>
            <pc:docMk/>
            <pc:sldMk cId="3752836272" sldId="262"/>
            <ac:picMk id="2" creationId="{88853529-101C-BC7D-2AEC-3418A3090D42}"/>
          </ac:picMkLst>
        </pc:picChg>
      </pc:sldChg>
    </pc:docChg>
  </pc:docChgLst>
  <pc:docChgLst>
    <pc:chgData name="Morabito, Christina R CIV USCG CG ACADEMY (USA)" userId="S::christina.r.morabito@uscg.mil::0bc72bb0-dc1c-4e01-9892-403632684144" providerId="AD" clId="Web-{AD18B905-549A-4756-874C-52CEEB87ACFF}"/>
    <pc:docChg chg="modSld">
      <pc:chgData name="Morabito, Christina R CIV USCG CG ACADEMY (USA)" userId="S::christina.r.morabito@uscg.mil::0bc72bb0-dc1c-4e01-9892-403632684144" providerId="AD" clId="Web-{AD18B905-549A-4756-874C-52CEEB87ACFF}" dt="2023-03-26T19:18:57.129" v="3"/>
      <pc:docMkLst>
        <pc:docMk/>
      </pc:docMkLst>
      <pc:sldChg chg="modNotes">
        <pc:chgData name="Morabito, Christina R CIV USCG CG ACADEMY (USA)" userId="S::christina.r.morabito@uscg.mil::0bc72bb0-dc1c-4e01-9892-403632684144" providerId="AD" clId="Web-{AD18B905-549A-4756-874C-52CEEB87ACFF}" dt="2023-03-26T19:18:57.129" v="3"/>
        <pc:sldMkLst>
          <pc:docMk/>
          <pc:sldMk cId="3752836272" sldId="262"/>
        </pc:sldMkLst>
      </pc:sldChg>
    </pc:docChg>
  </pc:docChgLst>
  <pc:docChgLst>
    <pc:chgData name="Merrell, Timothy M CIV (USA)" userId="S::timothy.m.merrell@uscg.mil::adc478d8-ca49-4c6c-b614-f5ce75cb132a" providerId="AD" clId="Web-{49AE035A-1B1E-4861-9CE3-1DAF8D7D5485}"/>
    <pc:docChg chg="addSld modSld">
      <pc:chgData name="Merrell, Timothy M CIV (USA)" userId="S::timothy.m.merrell@uscg.mil::adc478d8-ca49-4c6c-b614-f5ce75cb132a" providerId="AD" clId="Web-{49AE035A-1B1E-4861-9CE3-1DAF8D7D5485}" dt="2022-01-24T14:29:06.190" v="103" actId="20577"/>
      <pc:docMkLst>
        <pc:docMk/>
      </pc:docMkLst>
      <pc:sldChg chg="modSp">
        <pc:chgData name="Merrell, Timothy M CIV (USA)" userId="S::timothy.m.merrell@uscg.mil::adc478d8-ca49-4c6c-b614-f5ce75cb132a" providerId="AD" clId="Web-{49AE035A-1B1E-4861-9CE3-1DAF8D7D5485}" dt="2022-01-24T14:20:54.214" v="8" actId="20577"/>
        <pc:sldMkLst>
          <pc:docMk/>
          <pc:sldMk cId="594596011" sldId="257"/>
        </pc:sldMkLst>
        <pc:spChg chg="mod">
          <ac:chgData name="Merrell, Timothy M CIV (USA)" userId="S::timothy.m.merrell@uscg.mil::adc478d8-ca49-4c6c-b614-f5ce75cb132a" providerId="AD" clId="Web-{49AE035A-1B1E-4861-9CE3-1DAF8D7D5485}" dt="2022-01-24T14:20:54.214" v="8" actId="20577"/>
          <ac:spMkLst>
            <pc:docMk/>
            <pc:sldMk cId="594596011" sldId="257"/>
            <ac:spMk id="2" creationId="{00000000-0000-0000-0000-000000000000}"/>
          </ac:spMkLst>
        </pc:spChg>
      </pc:sldChg>
      <pc:sldChg chg="modSp">
        <pc:chgData name="Merrell, Timothy M CIV (USA)" userId="S::timothy.m.merrell@uscg.mil::adc478d8-ca49-4c6c-b614-f5ce75cb132a" providerId="AD" clId="Web-{49AE035A-1B1E-4861-9CE3-1DAF8D7D5485}" dt="2022-01-24T14:27:35.345" v="37" actId="20577"/>
        <pc:sldMkLst>
          <pc:docMk/>
          <pc:sldMk cId="382169132" sldId="259"/>
        </pc:sldMkLst>
        <pc:spChg chg="mod">
          <ac:chgData name="Merrell, Timothy M CIV (USA)" userId="S::timothy.m.merrell@uscg.mil::adc478d8-ca49-4c6c-b614-f5ce75cb132a" providerId="AD" clId="Web-{49AE035A-1B1E-4861-9CE3-1DAF8D7D5485}" dt="2022-01-24T14:27:35.345" v="37" actId="20577"/>
          <ac:spMkLst>
            <pc:docMk/>
            <pc:sldMk cId="382169132" sldId="259"/>
            <ac:spMk id="9" creationId="{00000000-0000-0000-0000-000000000000}"/>
          </ac:spMkLst>
        </pc:spChg>
      </pc:sldChg>
      <pc:sldChg chg="modSp">
        <pc:chgData name="Merrell, Timothy M CIV (USA)" userId="S::timothy.m.merrell@uscg.mil::adc478d8-ca49-4c6c-b614-f5ce75cb132a" providerId="AD" clId="Web-{49AE035A-1B1E-4861-9CE3-1DAF8D7D5485}" dt="2022-01-24T14:27:15.860" v="28" actId="20577"/>
        <pc:sldMkLst>
          <pc:docMk/>
          <pc:sldMk cId="1234131018" sldId="260"/>
        </pc:sldMkLst>
        <pc:spChg chg="mod">
          <ac:chgData name="Merrell, Timothy M CIV (USA)" userId="S::timothy.m.merrell@uscg.mil::adc478d8-ca49-4c6c-b614-f5ce75cb132a" providerId="AD" clId="Web-{49AE035A-1B1E-4861-9CE3-1DAF8D7D5485}" dt="2022-01-24T14:27:15.860" v="28" actId="20577"/>
          <ac:spMkLst>
            <pc:docMk/>
            <pc:sldMk cId="1234131018" sldId="260"/>
            <ac:spMk id="6" creationId="{00000000-0000-0000-0000-000000000000}"/>
          </ac:spMkLst>
        </pc:spChg>
      </pc:sldChg>
      <pc:sldChg chg="modSp">
        <pc:chgData name="Merrell, Timothy M CIV (USA)" userId="S::timothy.m.merrell@uscg.mil::adc478d8-ca49-4c6c-b614-f5ce75cb132a" providerId="AD" clId="Web-{49AE035A-1B1E-4861-9CE3-1DAF8D7D5485}" dt="2022-01-24T14:27:51.829" v="56" actId="20577"/>
        <pc:sldMkLst>
          <pc:docMk/>
          <pc:sldMk cId="2745755847" sldId="261"/>
        </pc:sldMkLst>
        <pc:spChg chg="mod">
          <ac:chgData name="Merrell, Timothy M CIV (USA)" userId="S::timothy.m.merrell@uscg.mil::adc478d8-ca49-4c6c-b614-f5ce75cb132a" providerId="AD" clId="Web-{49AE035A-1B1E-4861-9CE3-1DAF8D7D5485}" dt="2022-01-24T14:27:51.829" v="56" actId="20577"/>
          <ac:spMkLst>
            <pc:docMk/>
            <pc:sldMk cId="2745755847" sldId="261"/>
            <ac:spMk id="6" creationId="{00000000-0000-0000-0000-000000000000}"/>
          </ac:spMkLst>
        </pc:spChg>
      </pc:sldChg>
      <pc:sldChg chg="modSp">
        <pc:chgData name="Merrell, Timothy M CIV (USA)" userId="S::timothy.m.merrell@uscg.mil::adc478d8-ca49-4c6c-b614-f5ce75cb132a" providerId="AD" clId="Web-{49AE035A-1B1E-4861-9CE3-1DAF8D7D5485}" dt="2022-01-24T14:28:12.845" v="75" actId="20577"/>
        <pc:sldMkLst>
          <pc:docMk/>
          <pc:sldMk cId="3752836272" sldId="262"/>
        </pc:sldMkLst>
        <pc:spChg chg="mod">
          <ac:chgData name="Merrell, Timothy M CIV (USA)" userId="S::timothy.m.merrell@uscg.mil::adc478d8-ca49-4c6c-b614-f5ce75cb132a" providerId="AD" clId="Web-{49AE035A-1B1E-4861-9CE3-1DAF8D7D5485}" dt="2022-01-24T14:28:12.845" v="75" actId="20577"/>
          <ac:spMkLst>
            <pc:docMk/>
            <pc:sldMk cId="3752836272" sldId="262"/>
            <ac:spMk id="7" creationId="{00000000-0000-0000-0000-000000000000}"/>
          </ac:spMkLst>
        </pc:spChg>
      </pc:sldChg>
      <pc:sldChg chg="modSp">
        <pc:chgData name="Merrell, Timothy M CIV (USA)" userId="S::timothy.m.merrell@uscg.mil::adc478d8-ca49-4c6c-b614-f5ce75cb132a" providerId="AD" clId="Web-{49AE035A-1B1E-4861-9CE3-1DAF8D7D5485}" dt="2022-01-24T14:28:27.142" v="87" actId="20577"/>
        <pc:sldMkLst>
          <pc:docMk/>
          <pc:sldMk cId="4008626736" sldId="263"/>
        </pc:sldMkLst>
        <pc:spChg chg="mod">
          <ac:chgData name="Merrell, Timothy M CIV (USA)" userId="S::timothy.m.merrell@uscg.mil::adc478d8-ca49-4c6c-b614-f5ce75cb132a" providerId="AD" clId="Web-{49AE035A-1B1E-4861-9CE3-1DAF8D7D5485}" dt="2022-01-24T14:28:27.142" v="87" actId="20577"/>
          <ac:spMkLst>
            <pc:docMk/>
            <pc:sldMk cId="4008626736" sldId="263"/>
            <ac:spMk id="6" creationId="{00000000-0000-0000-0000-000000000000}"/>
          </ac:spMkLst>
        </pc:spChg>
      </pc:sldChg>
      <pc:sldChg chg="modSp">
        <pc:chgData name="Merrell, Timothy M CIV (USA)" userId="S::timothy.m.merrell@uscg.mil::adc478d8-ca49-4c6c-b614-f5ce75cb132a" providerId="AD" clId="Web-{49AE035A-1B1E-4861-9CE3-1DAF8D7D5485}" dt="2022-01-24T14:28:50.611" v="92" actId="20577"/>
        <pc:sldMkLst>
          <pc:docMk/>
          <pc:sldMk cId="436631649" sldId="264"/>
        </pc:sldMkLst>
        <pc:spChg chg="mod">
          <ac:chgData name="Merrell, Timothy M CIV (USA)" userId="S::timothy.m.merrell@uscg.mil::adc478d8-ca49-4c6c-b614-f5ce75cb132a" providerId="AD" clId="Web-{49AE035A-1B1E-4861-9CE3-1DAF8D7D5485}" dt="2022-01-24T14:28:50.611" v="92" actId="20577"/>
          <ac:spMkLst>
            <pc:docMk/>
            <pc:sldMk cId="436631649" sldId="264"/>
            <ac:spMk id="6" creationId="{00000000-0000-0000-0000-000000000000}"/>
          </ac:spMkLst>
        </pc:spChg>
      </pc:sldChg>
      <pc:sldChg chg="modSp">
        <pc:chgData name="Merrell, Timothy M CIV (USA)" userId="S::timothy.m.merrell@uscg.mil::adc478d8-ca49-4c6c-b614-f5ce75cb132a" providerId="AD" clId="Web-{49AE035A-1B1E-4861-9CE3-1DAF8D7D5485}" dt="2022-01-24T14:29:06.190" v="103" actId="20577"/>
        <pc:sldMkLst>
          <pc:docMk/>
          <pc:sldMk cId="578818922" sldId="265"/>
        </pc:sldMkLst>
        <pc:spChg chg="mod">
          <ac:chgData name="Merrell, Timothy M CIV (USA)" userId="S::timothy.m.merrell@uscg.mil::adc478d8-ca49-4c6c-b614-f5ce75cb132a" providerId="AD" clId="Web-{49AE035A-1B1E-4861-9CE3-1DAF8D7D5485}" dt="2022-01-24T14:29:06.190" v="103" actId="20577"/>
          <ac:spMkLst>
            <pc:docMk/>
            <pc:sldMk cId="578818922" sldId="265"/>
            <ac:spMk id="8" creationId="{00000000-0000-0000-0000-000000000000}"/>
          </ac:spMkLst>
        </pc:spChg>
      </pc:sldChg>
      <pc:sldChg chg="add replId">
        <pc:chgData name="Merrell, Timothy M CIV (USA)" userId="S::timothy.m.merrell@uscg.mil::adc478d8-ca49-4c6c-b614-f5ce75cb132a" providerId="AD" clId="Web-{49AE035A-1B1E-4861-9CE3-1DAF8D7D5485}" dt="2022-01-24T14:21:10.167" v="9"/>
        <pc:sldMkLst>
          <pc:docMk/>
          <pc:sldMk cId="1247276087" sldId="269"/>
        </pc:sldMkLst>
      </pc:sldChg>
    </pc:docChg>
  </pc:docChgLst>
  <pc:docChgLst>
    <pc:chgData name="Carman, Jody L CIV USCG BASE KODIAK (USA)" userId="S::jody.l.carman@uscg.mil::bf8d500a-bedf-4330-acc7-418de7d40a5c" providerId="AD" clId="Web-{78AAEFBD-1171-4660-A781-71109E06E64E}"/>
    <pc:docChg chg="modSld">
      <pc:chgData name="Carman, Jody L CIV USCG BASE KODIAK (USA)" userId="S::jody.l.carman@uscg.mil::bf8d500a-bedf-4330-acc7-418de7d40a5c" providerId="AD" clId="Web-{78AAEFBD-1171-4660-A781-71109E06E64E}" dt="2023-01-12T02:05:16.113" v="0" actId="1076"/>
      <pc:docMkLst>
        <pc:docMk/>
      </pc:docMkLst>
      <pc:sldChg chg="modSp">
        <pc:chgData name="Carman, Jody L CIV USCG BASE KODIAK (USA)" userId="S::jody.l.carman@uscg.mil::bf8d500a-bedf-4330-acc7-418de7d40a5c" providerId="AD" clId="Web-{78AAEFBD-1171-4660-A781-71109E06E64E}" dt="2023-01-12T02:05:16.113" v="0" actId="1076"/>
        <pc:sldMkLst>
          <pc:docMk/>
          <pc:sldMk cId="578818922" sldId="265"/>
        </pc:sldMkLst>
        <pc:picChg chg="mod">
          <ac:chgData name="Carman, Jody L CIV USCG BASE KODIAK (USA)" userId="S::jody.l.carman@uscg.mil::bf8d500a-bedf-4330-acc7-418de7d40a5c" providerId="AD" clId="Web-{78AAEFBD-1171-4660-A781-71109E06E64E}" dt="2023-01-12T02:05:16.113" v="0" actId="1076"/>
          <ac:picMkLst>
            <pc:docMk/>
            <pc:sldMk cId="578818922" sldId="265"/>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B6E6B6DD-0267-4B73-8B53-A8132F99C61E}" type="datetimeFigureOut">
              <a:rPr lang="en-US" smtClean="0"/>
              <a:t>4/3/2023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77BC580-7B00-4128-81EB-4AD46FFF03D0}" type="slidenum">
              <a:rPr lang="en-US" smtClean="0"/>
              <a:t>‹#›</a:t>
            </a:fld>
            <a:endParaRPr lang="en-US"/>
          </a:p>
        </p:txBody>
      </p:sp>
    </p:spTree>
    <p:extLst>
      <p:ext uri="{BB962C8B-B14F-4D97-AF65-F5344CB8AC3E}">
        <p14:creationId xmlns:p14="http://schemas.microsoft.com/office/powerpoint/2010/main" val="3550786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o-kMJBWk9E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obile.va.gov/app/mindfulness-coach"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insighttimer.com/" TargetMode="External"/><Relationship Id="rId4" Type="http://schemas.openxmlformats.org/officeDocument/2006/relationships/hyperlink" Target="http://t2health.dcoe.mil/apps/breathe2rela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1nZEdqcGVz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EETDwk0_ErQ"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t>Experiential: Mindful Practice</a:t>
            </a:r>
            <a:endParaRPr lang="en-US" b="1" u="sng" baseline="0"/>
          </a:p>
          <a:p>
            <a:endParaRPr lang="en-US" b="1" u="sng"/>
          </a:p>
          <a:p>
            <a:endParaRPr lang="en-US"/>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7298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a:solidFill>
                  <a:prstClr val="black"/>
                </a:solidFill>
              </a:rPr>
              <a:pPr fontAlgn="base">
                <a:spcBef>
                  <a:spcPct val="0"/>
                </a:spcBef>
                <a:spcAft>
                  <a:spcPct val="0"/>
                </a:spcAft>
                <a:defRPr/>
              </a:pPr>
              <a:t>10</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b="1" u="sng">
                <a:effectLst>
                  <a:outerShdw blurRad="38100" dist="38100" dir="2700000" algn="tl">
                    <a:srgbClr val="000000">
                      <a:alpha val="43137"/>
                    </a:srgbClr>
                  </a:outerShdw>
                </a:effectLst>
                <a:cs typeface="Arial" pitchFamily="34" charset="0"/>
              </a:rPr>
              <a:t>Video: Meditation 101</a:t>
            </a:r>
          </a:p>
          <a:p>
            <a:endParaRPr lang="en-US">
              <a:cs typeface="Arial" pitchFamily="34" charset="0"/>
            </a:endParaRPr>
          </a:p>
          <a:p>
            <a:r>
              <a:rPr lang="en-US" b="1"/>
              <a:t>Title:</a:t>
            </a:r>
            <a:r>
              <a:rPr lang="en-US"/>
              <a:t> Meditation 101: A Beginner's Guide</a:t>
            </a:r>
          </a:p>
          <a:p>
            <a:r>
              <a:rPr lang="en-US" b="1"/>
              <a:t>Description: </a:t>
            </a:r>
            <a:r>
              <a:rPr lang="en-US"/>
              <a:t>An overview of the basic techniques of meditation while addressing biases that prevent people from practicing meditation</a:t>
            </a:r>
          </a:p>
          <a:p>
            <a:pPr defTabSz="933172">
              <a:defRPr/>
            </a:pPr>
            <a:r>
              <a:rPr lang="en-US" b="1"/>
              <a:t>Source: </a:t>
            </a:r>
            <a:r>
              <a:rPr lang="en-US" err="1"/>
              <a:t>Happify</a:t>
            </a:r>
            <a:r>
              <a:rPr lang="en-US"/>
              <a:t> Health </a:t>
            </a:r>
            <a:r>
              <a:rPr lang="en-US" err="1"/>
              <a:t>inc.</a:t>
            </a:r>
            <a:endParaRPr lang="en-US"/>
          </a:p>
          <a:p>
            <a:pPr defTabSz="933172">
              <a:defRPr/>
            </a:pPr>
            <a:r>
              <a:rPr lang="en-US" b="1"/>
              <a:t>Link: </a:t>
            </a:r>
            <a:r>
              <a:rPr lang="en-US">
                <a:hlinkClick r:id="rId3"/>
              </a:rPr>
              <a:t>https://www.youtube.com/watch?v=o-kMJBWk9E0</a:t>
            </a:r>
            <a:endParaRPr lang="en-US" b="1"/>
          </a:p>
          <a:p>
            <a:pPr defTabSz="933172">
              <a:defRPr/>
            </a:pPr>
            <a:r>
              <a:rPr lang="en-US" b="1"/>
              <a:t>Time Allotted: </a:t>
            </a:r>
            <a:r>
              <a:rPr lang="en-US"/>
              <a:t>2 minutes</a:t>
            </a:r>
          </a:p>
          <a:p>
            <a:endParaRPr lang="en-US" b="1" u="sng"/>
          </a:p>
          <a:p>
            <a:r>
              <a:rPr lang="en-US" b="1" u="sng"/>
              <a:t>Discussion Questions:</a:t>
            </a:r>
          </a:p>
          <a:p>
            <a:r>
              <a:rPr lang="en-US"/>
              <a:t>-What are your thoughts on this video?</a:t>
            </a:r>
          </a:p>
          <a:p>
            <a:r>
              <a:rPr lang="en-US"/>
              <a:t>-What do you think will be the hardest part of learning to meditate?</a:t>
            </a:r>
          </a:p>
        </p:txBody>
      </p:sp>
    </p:spTree>
    <p:extLst>
      <p:ext uri="{BB962C8B-B14F-4D97-AF65-F5344CB8AC3E}">
        <p14:creationId xmlns:p14="http://schemas.microsoft.com/office/powerpoint/2010/main" val="136261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172">
              <a:defRPr/>
            </a:pPr>
            <a:r>
              <a:rPr lang="en-US" b="1" u="sng">
                <a:cs typeface="Arial" pitchFamily="34" charset="0"/>
              </a:rPr>
              <a:t>Mindfulness Resources </a:t>
            </a:r>
          </a:p>
          <a:p>
            <a:endParaRPr lang="en-US">
              <a:cs typeface="Arial" pitchFamily="34" charset="0"/>
            </a:endParaRPr>
          </a:p>
          <a:p>
            <a:pPr marL="174970" indent="-174970">
              <a:buFont typeface="Arial" panose="020B0604020202020204" pitchFamily="34" charset="0"/>
              <a:buChar char="•"/>
            </a:pPr>
            <a:r>
              <a:rPr lang="en-US"/>
              <a:t>There are a ton of books, apps and resources online that provide additional information and guidance on learning and practicing mindfulness. Below are a list of free mindfulness practice resources designed for military personnel.  </a:t>
            </a:r>
          </a:p>
          <a:p>
            <a:pPr marL="174970" indent="-174970">
              <a:buFont typeface="Arial" panose="020B0604020202020204" pitchFamily="34" charset="0"/>
              <a:buChar char="•"/>
            </a:pPr>
            <a:endParaRPr lang="en-US">
              <a:ea typeface="ＭＳ Ｐゴシック" charset="0"/>
              <a:cs typeface="ＭＳ Ｐゴシック" charset="0"/>
            </a:endParaRPr>
          </a:p>
          <a:p>
            <a:pPr rtl="0" fontAlgn="base"/>
            <a:r>
              <a:rPr lang="en-US" b="1"/>
              <a:t>Mindfulness Coach 2 App: </a:t>
            </a:r>
            <a:r>
              <a:rPr lang="en-US"/>
              <a:t>Mindfulness Coach 2 was developed to help service members learn how to practice mindfulness. The app provides a gradual, self-guided training program designed to help you understand and adopt a simple mindfulness practice.  </a:t>
            </a:r>
          </a:p>
          <a:p>
            <a:pPr rtl="0" fontAlgn="base"/>
            <a:r>
              <a:rPr lang="en-US"/>
              <a:t>U.S. Department of Veterans Affairs (VA): </a:t>
            </a:r>
            <a:r>
              <a:rPr lang="en-US" u="sng">
                <a:hlinkClick r:id="rId3"/>
              </a:rPr>
              <a:t>https://mobile.va.gov/app/mindfulness-coach</a:t>
            </a:r>
            <a:r>
              <a:rPr lang="en-US"/>
              <a:t> </a:t>
            </a:r>
          </a:p>
          <a:p>
            <a:pPr marL="466586" lvl="1"/>
            <a:endParaRPr lang="en-US">
              <a:ea typeface="ＭＳ Ｐゴシック" charset="0"/>
              <a:cs typeface="Arial" panose="020B0604020202020204" pitchFamily="34" charset="0"/>
            </a:endParaRPr>
          </a:p>
          <a:p>
            <a:pPr rtl="0" fontAlgn="base"/>
            <a:r>
              <a:rPr lang="en-US" b="1"/>
              <a:t>Breath2Relax App: </a:t>
            </a:r>
            <a:r>
              <a:rPr lang="en-US"/>
              <a:t>Breathe2Relax offers information about the effects of stress on the body and guides users through a number of relaxation breathing techniques  </a:t>
            </a:r>
          </a:p>
          <a:p>
            <a:pPr rtl="0" fontAlgn="base"/>
            <a:r>
              <a:rPr lang="en-US"/>
              <a:t>National Center for Telehealth &amp; Technology (T2): </a:t>
            </a:r>
            <a:r>
              <a:rPr lang="en-US" u="sng">
                <a:hlinkClick r:id="rId4"/>
              </a:rPr>
              <a:t>http://t2health.dcoe.mil/apps/breathe2relax</a:t>
            </a:r>
            <a:r>
              <a:rPr lang="en-US"/>
              <a:t> </a:t>
            </a:r>
          </a:p>
          <a:p>
            <a:pPr rtl="0" fontAlgn="base"/>
            <a:endParaRPr lang="en-US"/>
          </a:p>
          <a:p>
            <a:pPr fontAlgn="base"/>
            <a:r>
              <a:rPr lang="en-US" b="1">
                <a:latin typeface="Arial" panose="020B0604020202020204" pitchFamily="34" charset="0"/>
                <a:cs typeface="Arial" panose="020B0604020202020204" pitchFamily="34" charset="0"/>
              </a:rPr>
              <a:t>Insight Timer </a:t>
            </a:r>
            <a:r>
              <a:rPr lang="en-US">
                <a:latin typeface="Arial" panose="020B0604020202020204" pitchFamily="34" charset="0"/>
                <a:cs typeface="Arial" panose="020B0604020202020204" pitchFamily="34" charset="0"/>
              </a:rPr>
              <a:t>Free Mindfulness App, to help with sleep and total mindfulness </a:t>
            </a:r>
            <a:r>
              <a:rPr lang="en-US">
                <a:hlinkClick r:id="rId5"/>
              </a:rPr>
              <a:t>HTTPS://INSIGHTTIMER.COM</a:t>
            </a:r>
            <a:endParaRPr lang="en-US"/>
          </a:p>
          <a:p>
            <a:pPr fontAlgn="base"/>
            <a:endParaRPr lang="en-US"/>
          </a:p>
          <a:p>
            <a:pPr rtl="0" fontAlgn="base"/>
            <a:endParaRPr lang="en-US"/>
          </a:p>
          <a:p>
            <a:pPr marL="466586" lvl="1"/>
            <a:endParaRPr lang="en-US">
              <a:ea typeface="ＭＳ Ｐゴシック" charset="0"/>
              <a:cs typeface="ＭＳ Ｐゴシック" charset="0"/>
            </a:endParaRPr>
          </a:p>
        </p:txBody>
      </p:sp>
    </p:spTree>
    <p:extLst>
      <p:ext uri="{BB962C8B-B14F-4D97-AF65-F5344CB8AC3E}">
        <p14:creationId xmlns:p14="http://schemas.microsoft.com/office/powerpoint/2010/main" val="307083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a:t>Mindfulness</a:t>
            </a:r>
          </a:p>
          <a:p>
            <a:pPr>
              <a:spcBef>
                <a:spcPct val="0"/>
              </a:spcBef>
            </a:pPr>
            <a:endParaRPr lang="en-US" b="1" u="sng"/>
          </a:p>
          <a:p>
            <a:pPr>
              <a:spcBef>
                <a:spcPct val="0"/>
              </a:spcBef>
            </a:pPr>
            <a:endParaRPr lang="en-US" b="1" u="sng"/>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1397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cs typeface="Arial" pitchFamily="34" charset="0"/>
              </a:rPr>
              <a:t>Learning Objectives </a:t>
            </a:r>
          </a:p>
          <a:p>
            <a:endParaRPr lang="en-US">
              <a:cs typeface="Arial" pitchFamily="34" charset="0"/>
            </a:endParaRPr>
          </a:p>
          <a:p>
            <a:pPr marL="174970" indent="-174970">
              <a:buFont typeface="Arial" panose="020B0604020202020204" pitchFamily="34" charset="0"/>
              <a:buChar char="•"/>
            </a:pPr>
            <a:r>
              <a:rPr lang="en-US" b="1">
                <a:ea typeface="ＭＳ Ｐゴシック" charset="0"/>
                <a:cs typeface="ＭＳ Ｐゴシック" charset="0"/>
              </a:rPr>
              <a:t>DEFINE </a:t>
            </a:r>
            <a:r>
              <a:rPr lang="en-US">
                <a:ea typeface="ＭＳ Ｐゴシック" charset="0"/>
                <a:cs typeface="ＭＳ Ｐゴシック" charset="0"/>
              </a:rPr>
              <a:t>and</a:t>
            </a:r>
            <a:r>
              <a:rPr lang="en-US" b="1">
                <a:ea typeface="ＭＳ Ｐゴシック" charset="0"/>
                <a:cs typeface="ＭＳ Ｐゴシック" charset="0"/>
              </a:rPr>
              <a:t> EXPLAIN </a:t>
            </a:r>
            <a:r>
              <a:rPr lang="en-US">
                <a:ea typeface="ＭＳ Ｐゴシック" charset="0"/>
                <a:cs typeface="ＭＳ Ｐゴシック" charset="0"/>
              </a:rPr>
              <a:t>what mindfulness </a:t>
            </a:r>
          </a:p>
          <a:p>
            <a:pPr marL="174970" indent="-174970">
              <a:buFont typeface="Arial" panose="020B0604020202020204" pitchFamily="34" charset="0"/>
              <a:buChar char="•"/>
            </a:pPr>
            <a:endParaRPr lang="en-US">
              <a:ea typeface="ＭＳ Ｐゴシック" charset="0"/>
              <a:cs typeface="ＭＳ Ｐゴシック" charset="0"/>
            </a:endParaRPr>
          </a:p>
          <a:p>
            <a:pPr marL="174970" indent="-174970">
              <a:buFont typeface="Arial" panose="020B0604020202020204" pitchFamily="34" charset="0"/>
              <a:buChar char="•"/>
            </a:pPr>
            <a:r>
              <a:rPr lang="en-US" b="1">
                <a:ea typeface="ＭＳ Ｐゴシック" charset="0"/>
                <a:cs typeface="ＭＳ Ｐゴシック" charset="0"/>
              </a:rPr>
              <a:t>IDENTIFY </a:t>
            </a:r>
            <a:r>
              <a:rPr lang="en-US">
                <a:ea typeface="ＭＳ Ｐゴシック" charset="0"/>
                <a:cs typeface="ＭＳ Ｐゴシック" charset="0"/>
              </a:rPr>
              <a:t>and</a:t>
            </a:r>
            <a:r>
              <a:rPr lang="en-US" b="1">
                <a:ea typeface="ＭＳ Ｐゴシック" charset="0"/>
                <a:cs typeface="ＭＳ Ｐゴシック" charset="0"/>
              </a:rPr>
              <a:t> DISCUSS  </a:t>
            </a:r>
            <a:r>
              <a:rPr lang="en-US">
                <a:ea typeface="ＭＳ Ｐゴシック" charset="0"/>
                <a:cs typeface="ＭＳ Ｐゴシック" charset="0"/>
              </a:rPr>
              <a:t>the benefits to practicing different mindfulness practices</a:t>
            </a:r>
          </a:p>
          <a:p>
            <a:endParaRPr lang="en-US">
              <a:ea typeface="ＭＳ Ｐゴシック" charset="0"/>
              <a:cs typeface="ＭＳ Ｐゴシック" charset="0"/>
            </a:endParaRPr>
          </a:p>
          <a:p>
            <a:pPr marL="174970" indent="-174970">
              <a:buFont typeface="Arial" panose="020B0604020202020204" pitchFamily="34" charset="0"/>
              <a:buChar char="•"/>
            </a:pPr>
            <a:r>
              <a:rPr lang="en-US" b="1">
                <a:ea typeface="ＭＳ Ｐゴシック" charset="0"/>
                <a:cs typeface="ＭＳ Ｐゴシック" charset="0"/>
              </a:rPr>
              <a:t>EXPLAIN </a:t>
            </a:r>
            <a:r>
              <a:rPr lang="en-US">
                <a:ea typeface="ＭＳ Ｐゴシック" charset="0"/>
                <a:cs typeface="ＭＳ Ｐゴシック" charset="0"/>
              </a:rPr>
              <a:t>where you can find additional mindfulness resources </a:t>
            </a:r>
          </a:p>
          <a:p>
            <a:pPr marL="174970" indent="-174970">
              <a:buFont typeface="Arial" panose="020B0604020202020204" pitchFamily="34" charset="0"/>
              <a:buChar char="•"/>
            </a:pPr>
            <a:endParaRPr lang="en-US">
              <a:ea typeface="ＭＳ Ｐゴシック" charset="0"/>
              <a:cs typeface="ＭＳ Ｐゴシック" charset="0"/>
            </a:endParaRPr>
          </a:p>
          <a:p>
            <a:pPr marL="174970" indent="-174970">
              <a:buFont typeface="Arial" panose="020B0604020202020204" pitchFamily="34" charset="0"/>
              <a:buChar char="•"/>
            </a:pPr>
            <a:r>
              <a:rPr lang="en-US" b="1">
                <a:ea typeface="ＭＳ Ｐゴシック" charset="0"/>
                <a:cs typeface="ＭＳ Ｐゴシック" charset="0"/>
              </a:rPr>
              <a:t>DEMONSTRATE </a:t>
            </a:r>
            <a:r>
              <a:rPr lang="en-US">
                <a:ea typeface="ＭＳ Ｐゴシック" charset="0"/>
                <a:cs typeface="ＭＳ Ｐゴシック" charset="0"/>
              </a:rPr>
              <a:t>how to perform mind body experientials </a:t>
            </a:r>
          </a:p>
          <a:p>
            <a:pPr marL="174970" indent="-174970">
              <a:buFont typeface="Arial" panose="020B0604020202020204" pitchFamily="34" charset="0"/>
              <a:buChar char="•"/>
            </a:pPr>
            <a:endParaRPr lang="en-US">
              <a:ea typeface="ＭＳ Ｐゴシック" charset="0"/>
              <a:cs typeface="ＭＳ Ｐゴシック" charset="0"/>
            </a:endParaRPr>
          </a:p>
        </p:txBody>
      </p:sp>
    </p:spTree>
    <p:extLst>
      <p:ext uri="{BB962C8B-B14F-4D97-AF65-F5344CB8AC3E}">
        <p14:creationId xmlns:p14="http://schemas.microsoft.com/office/powerpoint/2010/main" val="266733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t>What is Mindfulness?</a:t>
            </a:r>
          </a:p>
          <a:p>
            <a:endParaRPr lang="en-US" b="1" u="sng"/>
          </a:p>
          <a:p>
            <a:r>
              <a:rPr lang="en-US" b="1" u="sng"/>
              <a:t>Discussion Questions: </a:t>
            </a:r>
          </a:p>
          <a:p>
            <a:r>
              <a:rPr lang="en-US"/>
              <a:t>-What comes to mind when you hear the term mindfulness? </a:t>
            </a:r>
          </a:p>
          <a:p>
            <a:r>
              <a:rPr lang="en-US"/>
              <a:t>-What does running on auto-pilot mean to you?</a:t>
            </a:r>
          </a:p>
          <a:p>
            <a:endParaRPr lang="en-US"/>
          </a:p>
          <a:p>
            <a:endParaRPr lang="en-US" b="1" u="sng"/>
          </a:p>
          <a:p>
            <a:pPr marL="174970" indent="-174970">
              <a:buFont typeface="Arial" panose="020B0604020202020204" pitchFamily="34" charset="0"/>
              <a:buChar char="•"/>
            </a:pPr>
            <a:r>
              <a:rPr lang="en-US">
                <a:cs typeface="Arial" panose="020B0604020202020204" pitchFamily="34" charset="0"/>
              </a:rPr>
              <a:t>A mental state achieved by intentionally focusing one’s </a:t>
            </a:r>
            <a:r>
              <a:rPr lang="en-US" b="1">
                <a:cs typeface="Arial" panose="020B0604020202020204" pitchFamily="34" charset="0"/>
              </a:rPr>
              <a:t>awareness</a:t>
            </a:r>
            <a:r>
              <a:rPr lang="en-US">
                <a:cs typeface="Arial" panose="020B0604020202020204" pitchFamily="34" charset="0"/>
              </a:rPr>
              <a:t> on the present moment (getting off autopilot to participate and be present in our own lives)</a:t>
            </a:r>
          </a:p>
          <a:p>
            <a:pPr marL="641555" lvl="1" indent="-174970">
              <a:buFont typeface="Arial" panose="020B0604020202020204" pitchFamily="34" charset="0"/>
              <a:buChar char="•"/>
            </a:pPr>
            <a:r>
              <a:rPr lang="en-US">
                <a:cs typeface="Arial" panose="020B0604020202020204" pitchFamily="34" charset="0"/>
              </a:rPr>
              <a:t>Internal: thoughts, emotions, bodily sensations</a:t>
            </a:r>
          </a:p>
          <a:p>
            <a:pPr marL="641555" lvl="1" indent="-174970">
              <a:buFont typeface="Arial" panose="020B0604020202020204" pitchFamily="34" charset="0"/>
              <a:buChar char="•"/>
            </a:pPr>
            <a:r>
              <a:rPr lang="en-US">
                <a:cs typeface="Arial" panose="020B0604020202020204" pitchFamily="34" charset="0"/>
              </a:rPr>
              <a:t>External: the world around you (sights, sounds, smells)</a:t>
            </a:r>
          </a:p>
          <a:p>
            <a:pPr marL="933172" lvl="2"/>
            <a:endParaRPr lang="en-US">
              <a:cs typeface="Arial" panose="020B0604020202020204" pitchFamily="34" charset="0"/>
            </a:endParaRPr>
          </a:p>
          <a:p>
            <a:pPr marL="174970" indent="-174970">
              <a:buFont typeface="Arial" panose="020B0604020202020204" pitchFamily="34" charset="0"/>
              <a:buChar char="•"/>
            </a:pPr>
            <a:r>
              <a:rPr lang="en-US" b="1">
                <a:cs typeface="Arial" panose="020B0604020202020204" pitchFamily="34" charset="0"/>
              </a:rPr>
              <a:t>Accepting</a:t>
            </a:r>
            <a:r>
              <a:rPr lang="en-US">
                <a:cs typeface="Arial" panose="020B0604020202020204" pitchFamily="34" charset="0"/>
              </a:rPr>
              <a:t> one’s feelings, thoughts and physical sensations </a:t>
            </a:r>
          </a:p>
          <a:p>
            <a:endParaRPr lang="en-US">
              <a:cs typeface="Arial" panose="020B0604020202020204" pitchFamily="34" charset="0"/>
            </a:endParaRPr>
          </a:p>
          <a:p>
            <a:pPr marL="174970" indent="-174970">
              <a:buFont typeface="Arial" panose="020B0604020202020204" pitchFamily="34" charset="0"/>
              <a:buChar char="•"/>
            </a:pPr>
            <a:r>
              <a:rPr lang="en-US">
                <a:cs typeface="Arial" panose="020B0604020202020204" pitchFamily="34" charset="0"/>
              </a:rPr>
              <a:t>A </a:t>
            </a:r>
            <a:r>
              <a:rPr lang="en-US" b="1">
                <a:cs typeface="Arial" panose="020B0604020202020204" pitchFamily="34" charset="0"/>
              </a:rPr>
              <a:t>non-judgmental</a:t>
            </a:r>
            <a:r>
              <a:rPr lang="en-US">
                <a:cs typeface="Arial" panose="020B0604020202020204" pitchFamily="34" charset="0"/>
              </a:rPr>
              <a:t> attitude of present moment experiences or events </a:t>
            </a:r>
          </a:p>
          <a:p>
            <a:pPr marL="641555" lvl="1" indent="-174970">
              <a:buFont typeface="Arial" panose="020B0604020202020204" pitchFamily="34" charset="0"/>
              <a:buChar char="•"/>
            </a:pPr>
            <a:r>
              <a:rPr lang="en-US">
                <a:cs typeface="Arial" panose="020B0604020202020204" pitchFamily="34" charset="0"/>
              </a:rPr>
              <a:t>Allow your experiences to be what they are, "it is what it is"</a:t>
            </a:r>
          </a:p>
          <a:p>
            <a:endParaRPr lang="en-US">
              <a:cs typeface="Arial" panose="020B0604020202020204" pitchFamily="34" charset="0"/>
            </a:endParaRPr>
          </a:p>
          <a:p>
            <a:pPr marL="174970" indent="-174970">
              <a:buFont typeface="Arial" panose="020B0604020202020204" pitchFamily="34" charset="0"/>
              <a:buChar char="•"/>
            </a:pPr>
            <a:r>
              <a:rPr lang="en-US" b="1">
                <a:cs typeface="Arial" panose="020B0604020202020204" pitchFamily="34" charset="0"/>
              </a:rPr>
              <a:t>Experiential: </a:t>
            </a:r>
            <a:r>
              <a:rPr lang="en-US">
                <a:cs typeface="Arial" panose="020B0604020202020204" pitchFamily="34" charset="0"/>
              </a:rPr>
              <a:t>you have to do it to understand what it is and practice regularly to notice the benefits </a:t>
            </a:r>
          </a:p>
          <a:p>
            <a:pPr marL="174970" indent="-174970">
              <a:buFont typeface="Arial" panose="020B0604020202020204" pitchFamily="34" charset="0"/>
              <a:buChar char="•"/>
            </a:pPr>
            <a:endParaRPr lang="en-US"/>
          </a:p>
          <a:p>
            <a:pPr defTabSz="933172">
              <a:defRPr/>
            </a:pPr>
            <a:endParaRPr lang="en-US"/>
          </a:p>
        </p:txBody>
      </p:sp>
    </p:spTree>
    <p:extLst>
      <p:ext uri="{BB962C8B-B14F-4D97-AF65-F5344CB8AC3E}">
        <p14:creationId xmlns:p14="http://schemas.microsoft.com/office/powerpoint/2010/main" val="210693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ea typeface="ＭＳ Ｐゴシック" charset="0"/>
                <a:cs typeface="ＭＳ Ｐゴシック" charset="0"/>
              </a:rPr>
              <a:t>Practice, Practice, Practice</a:t>
            </a:r>
          </a:p>
          <a:p>
            <a:endParaRPr lang="en-US" b="1" u="sng">
              <a:ea typeface="ＭＳ Ｐゴシック" charset="0"/>
              <a:cs typeface="ＭＳ Ｐゴシック" charset="0"/>
            </a:endParaRPr>
          </a:p>
          <a:p>
            <a:r>
              <a:rPr lang="en-US" b="1" u="sng">
                <a:ea typeface="ＭＳ Ｐゴシック" charset="0"/>
                <a:cs typeface="ＭＳ Ｐゴシック" charset="0"/>
              </a:rPr>
              <a:t>Discussion Questions: </a:t>
            </a:r>
          </a:p>
          <a:p>
            <a:r>
              <a:rPr lang="en-US">
                <a:ea typeface="ＭＳ Ｐゴシック" charset="0"/>
                <a:cs typeface="ＭＳ Ｐゴシック" charset="0"/>
              </a:rPr>
              <a:t>-What do you think will be the hardest part of practicing mindfulness?</a:t>
            </a:r>
          </a:p>
          <a:p>
            <a:r>
              <a:rPr lang="en-US">
                <a:ea typeface="ＭＳ Ｐゴシック" charset="0"/>
                <a:cs typeface="ＭＳ Ｐゴシック" charset="0"/>
              </a:rPr>
              <a:t>-What are the daily activities you currently do, where you can incorporate practicing mindfulness?</a:t>
            </a:r>
          </a:p>
          <a:p>
            <a:endParaRPr lang="en-US">
              <a:ea typeface="ＭＳ Ｐゴシック" charset="0"/>
              <a:cs typeface="ＭＳ Ｐゴシック" charset="0"/>
            </a:endParaRPr>
          </a:p>
          <a:p>
            <a:pPr defTabSz="933172">
              <a:defRPr/>
            </a:pPr>
            <a:r>
              <a:rPr lang="en-US">
                <a:ea typeface="ＭＳ Ｐゴシック" charset="0"/>
                <a:cs typeface="ＭＳ Ｐゴシック" charset="0"/>
              </a:rPr>
              <a:t>Mindfulness requires practice </a:t>
            </a:r>
            <a:r>
              <a:rPr lang="en-US">
                <a:cs typeface="Arial" panose="020B0604020202020204" pitchFamily="34" charset="0"/>
              </a:rPr>
              <a:t>(similar to the way that fitness is an approach to train the body)</a:t>
            </a:r>
            <a:r>
              <a:rPr lang="en-US">
                <a:ea typeface="ＭＳ Ｐゴシック" charset="0"/>
                <a:cs typeface="ＭＳ Ｐゴシック" charset="0"/>
              </a:rPr>
              <a:t>. Results are not instant, and you will have to practice regularly in order to see the benefits. Think of it like going to the gym, you can't go to the gym once thinking that you will see instant results. You need to develop a regular practice and the best way to ensure you develop that regular practice is to incorporate it into your day-to-day routine. The best opportunities to practice mindfulness will often occur during day-to-day experiences (ex. stuck in traffic). </a:t>
            </a:r>
            <a:r>
              <a:rPr lang="en-US"/>
              <a:t>Using informal opportunities to practice acting mindfully will help you to develop a habit of responding more mindfully to stressful situations.</a:t>
            </a:r>
            <a:endParaRPr lang="en-US">
              <a:ea typeface="ＭＳ Ｐゴシック" charset="0"/>
              <a:cs typeface="ＭＳ Ｐゴシック" charset="0"/>
            </a:endParaRPr>
          </a:p>
          <a:p>
            <a:endParaRPr lang="en-US">
              <a:ea typeface="ＭＳ Ｐゴシック" charset="0"/>
              <a:cs typeface="ＭＳ Ｐゴシック" charset="0"/>
            </a:endParaRPr>
          </a:p>
          <a:p>
            <a:pPr marL="174970" indent="-174970">
              <a:buFont typeface="Arial" panose="020B0604020202020204" pitchFamily="34" charset="0"/>
              <a:buChar char="•"/>
            </a:pPr>
            <a:r>
              <a:rPr lang="en-US">
                <a:cs typeface="Arial" panose="020B0604020202020204" pitchFamily="34" charset="0"/>
              </a:rPr>
              <a:t>Start small; 5-10 minutes per day</a:t>
            </a:r>
          </a:p>
          <a:p>
            <a:pPr marL="641555" lvl="1" indent="-174970">
              <a:buFont typeface="Arial" panose="020B0604020202020204" pitchFamily="34" charset="0"/>
              <a:buChar char="•"/>
            </a:pPr>
            <a:r>
              <a:rPr lang="en-US">
                <a:cs typeface="Arial" panose="020B0604020202020204" pitchFamily="34" charset="0"/>
              </a:rPr>
              <a:t>Set reminders to practice until you have created a new habit</a:t>
            </a:r>
          </a:p>
          <a:p>
            <a:endParaRPr lang="en-US">
              <a:cs typeface="Arial" panose="020B0604020202020204" pitchFamily="34" charset="0"/>
            </a:endParaRPr>
          </a:p>
          <a:p>
            <a:pPr marL="174970" indent="-174970">
              <a:buFont typeface="Arial" panose="020B0604020202020204" pitchFamily="34" charset="0"/>
              <a:buChar char="•"/>
            </a:pPr>
            <a:r>
              <a:rPr lang="en-US">
                <a:cs typeface="Arial" panose="020B0604020202020204" pitchFamily="34" charset="0"/>
              </a:rPr>
              <a:t>Have patience</a:t>
            </a:r>
          </a:p>
          <a:p>
            <a:pPr marL="641555" lvl="1" indent="-174970">
              <a:buFont typeface="Arial" panose="020B0604020202020204" pitchFamily="34" charset="0"/>
              <a:buChar char="•"/>
            </a:pPr>
            <a:r>
              <a:rPr lang="en-US">
                <a:cs typeface="Arial" panose="020B0604020202020204" pitchFamily="34" charset="0"/>
              </a:rPr>
              <a:t>If your mind wanders (which it will), gently bring it back</a:t>
            </a:r>
          </a:p>
          <a:p>
            <a:endParaRPr lang="en-US">
              <a:cs typeface="Arial" panose="020B0604020202020204" pitchFamily="34" charset="0"/>
            </a:endParaRPr>
          </a:p>
          <a:p>
            <a:pPr marL="174970" indent="-174970">
              <a:buFont typeface="Arial" panose="020B0604020202020204" pitchFamily="34" charset="0"/>
              <a:buChar char="•"/>
            </a:pPr>
            <a:r>
              <a:rPr lang="en-US">
                <a:cs typeface="Arial" panose="020B0604020202020204" pitchFamily="34" charset="0"/>
              </a:rPr>
              <a:t>Find creative solutions</a:t>
            </a:r>
          </a:p>
          <a:p>
            <a:pPr marL="641555" lvl="1" indent="-174970">
              <a:buFont typeface="Arial" panose="020B0604020202020204" pitchFamily="34" charset="0"/>
              <a:buChar char="•"/>
            </a:pPr>
            <a:r>
              <a:rPr lang="en-US">
                <a:cs typeface="Arial" panose="020B0604020202020204" pitchFamily="34" charset="0"/>
              </a:rPr>
              <a:t>Use the skills you already have (exercise, music, walking, prayer)</a:t>
            </a:r>
          </a:p>
          <a:p>
            <a:pPr lvl="1"/>
            <a:endParaRPr lang="en-US">
              <a:cs typeface="Arial" panose="020B0604020202020204" pitchFamily="34" charset="0"/>
            </a:endParaRPr>
          </a:p>
          <a:p>
            <a:pPr marL="174970" indent="-174970">
              <a:buFont typeface="Arial" panose="020B0604020202020204" pitchFamily="34" charset="0"/>
              <a:buChar char="•"/>
            </a:pPr>
            <a:r>
              <a:rPr lang="en-US">
                <a:cs typeface="Arial" panose="020B0604020202020204" pitchFamily="34" charset="0"/>
              </a:rPr>
              <a:t>Intentionally bringing more awareness to your daily activities:</a:t>
            </a:r>
          </a:p>
          <a:p>
            <a:pPr marL="641555" lvl="1" indent="-174970">
              <a:buFont typeface="Arial" panose="020B0604020202020204" pitchFamily="34" charset="0"/>
              <a:buChar char="•"/>
            </a:pPr>
            <a:r>
              <a:rPr lang="en-US">
                <a:cs typeface="Arial" panose="020B0604020202020204" pitchFamily="34" charset="0"/>
              </a:rPr>
              <a:t>Noticing one new thing “on watch”</a:t>
            </a:r>
          </a:p>
          <a:p>
            <a:pPr marL="641555" lvl="1" indent="-174970">
              <a:buFont typeface="Arial" panose="020B0604020202020204" pitchFamily="34" charset="0"/>
              <a:buChar char="•"/>
            </a:pPr>
            <a:r>
              <a:rPr lang="en-US">
                <a:cs typeface="Arial" panose="020B0604020202020204" pitchFamily="34" charset="0"/>
              </a:rPr>
              <a:t>During colors</a:t>
            </a:r>
          </a:p>
          <a:p>
            <a:pPr marL="641555" lvl="1" indent="-174970">
              <a:buFont typeface="Arial" panose="020B0604020202020204" pitchFamily="34" charset="0"/>
              <a:buChar char="•"/>
            </a:pPr>
            <a:r>
              <a:rPr lang="en-US">
                <a:cs typeface="Arial" panose="020B0604020202020204" pitchFamily="34" charset="0"/>
              </a:rPr>
              <a:t>Driving</a:t>
            </a:r>
          </a:p>
          <a:p>
            <a:pPr marL="641555" lvl="1" indent="-174970">
              <a:buFont typeface="Arial" panose="020B0604020202020204" pitchFamily="34" charset="0"/>
              <a:buChar char="•"/>
            </a:pPr>
            <a:r>
              <a:rPr lang="en-US">
                <a:cs typeface="Arial" panose="020B0604020202020204" pitchFamily="34" charset="0"/>
              </a:rPr>
              <a:t>Prayer</a:t>
            </a:r>
          </a:p>
          <a:p>
            <a:pPr marL="466586" lvl="1"/>
            <a:endParaRPr lang="en-US">
              <a:cs typeface="Arial" panose="020B0604020202020204" pitchFamily="34" charset="0"/>
            </a:endParaRPr>
          </a:p>
          <a:p>
            <a:pPr marL="174970" indent="-174970">
              <a:buFont typeface="Arial" panose="020B0604020202020204" pitchFamily="34" charset="0"/>
              <a:buChar char="•"/>
            </a:pPr>
            <a:r>
              <a:rPr lang="en-US" b="1">
                <a:cs typeface="Arial" panose="020B0604020202020204" pitchFamily="34" charset="0"/>
              </a:rPr>
              <a:t>Repeat. Keep doing this over and over!</a:t>
            </a:r>
          </a:p>
          <a:p>
            <a:endParaRPr lang="en-US">
              <a:ea typeface="ＭＳ Ｐゴシック" charset="0"/>
              <a:cs typeface="ＭＳ Ｐゴシック" charset="0"/>
            </a:endParaRPr>
          </a:p>
        </p:txBody>
      </p:sp>
    </p:spTree>
    <p:extLst>
      <p:ext uri="{BB962C8B-B14F-4D97-AF65-F5344CB8AC3E}">
        <p14:creationId xmlns:p14="http://schemas.microsoft.com/office/powerpoint/2010/main" val="32326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t>Benefits to Practicing Mindfulness </a:t>
            </a:r>
          </a:p>
          <a:p>
            <a:pPr defTabSz="933172">
              <a:defRPr/>
            </a:pPr>
            <a:endParaRPr lang="en-US"/>
          </a:p>
          <a:p>
            <a:pPr defTabSz="933172">
              <a:defRPr/>
            </a:pPr>
            <a:r>
              <a:rPr lang="en-US"/>
              <a:t>Mindfulness helps you to “rewire” and develop stronger pathways to areas of the brain responsible for “higher-order functions” including attention, reasoning, planning, problem-solving, and emotion regulation. Mindfulness is not the brain at rest, it is the brain focused. Studies show that during formal mindfulness-based meditations, various regions of the brain become activated.</a:t>
            </a:r>
          </a:p>
          <a:p>
            <a:pPr defTabSz="933172">
              <a:defRPr/>
            </a:pPr>
            <a:endParaRPr lang="en-US"/>
          </a:p>
          <a:p>
            <a:pPr defTabSz="933172">
              <a:defRPr/>
            </a:pPr>
            <a:r>
              <a:rPr lang="en-US"/>
              <a:t>Mindfulness helps with the restoration  process in all four domains (mind, body, spirit, social)  </a:t>
            </a:r>
          </a:p>
          <a:p>
            <a:pPr defTabSz="933172">
              <a:defRPr/>
            </a:pPr>
            <a:endParaRPr lang="en-US"/>
          </a:p>
          <a:p>
            <a:pPr marL="174970" indent="-174970">
              <a:buFont typeface="Arial" panose="020B0604020202020204" pitchFamily="34" charset="0"/>
              <a:buChar char="•"/>
            </a:pPr>
            <a:r>
              <a:rPr lang="en-US">
                <a:cs typeface="Arial" panose="020B0604020202020204" pitchFamily="34" charset="0"/>
              </a:rPr>
              <a:t>Recognize stress before it becomes a problem </a:t>
            </a:r>
          </a:p>
          <a:p>
            <a:pPr marL="174970" indent="-174970">
              <a:buFont typeface="Arial" panose="020B0604020202020204" pitchFamily="34" charset="0"/>
              <a:buChar char="•"/>
            </a:pPr>
            <a:r>
              <a:rPr lang="en-US">
                <a:cs typeface="Arial" panose="020B0604020202020204" pitchFamily="34" charset="0"/>
              </a:rPr>
              <a:t>Improve your ability to handle stress, remain calm under pressure, regain and maintain focus</a:t>
            </a:r>
          </a:p>
          <a:p>
            <a:pPr marL="174970" indent="-174970">
              <a:buFont typeface="Arial" panose="020B0604020202020204" pitchFamily="34" charset="0"/>
              <a:buChar char="•"/>
            </a:pPr>
            <a:r>
              <a:rPr lang="en-US">
                <a:cs typeface="Arial" panose="020B0604020202020204" pitchFamily="34" charset="0"/>
              </a:rPr>
              <a:t>Help you relax and/or fall asleep</a:t>
            </a:r>
          </a:p>
          <a:p>
            <a:pPr marL="174970" indent="-174970">
              <a:buFont typeface="Arial" panose="020B0604020202020204" pitchFamily="34" charset="0"/>
              <a:buChar char="•"/>
            </a:pPr>
            <a:r>
              <a:rPr lang="en-US">
                <a:cs typeface="Arial" panose="020B0604020202020204" pitchFamily="34" charset="0"/>
              </a:rPr>
              <a:t>Improve performance</a:t>
            </a:r>
          </a:p>
          <a:p>
            <a:pPr marL="174970" indent="-174970">
              <a:buFont typeface="Arial" panose="020B0604020202020204" pitchFamily="34" charset="0"/>
              <a:buChar char="•"/>
            </a:pPr>
            <a:r>
              <a:rPr lang="en-US">
                <a:cs typeface="Arial" panose="020B0604020202020204" pitchFamily="34" charset="0"/>
              </a:rPr>
              <a:t>Improve concentration, focus &amp; memory</a:t>
            </a:r>
          </a:p>
          <a:p>
            <a:pPr marL="174970" indent="-174970">
              <a:buFont typeface="Arial" panose="020B0604020202020204" pitchFamily="34" charset="0"/>
              <a:buChar char="•"/>
            </a:pPr>
            <a:r>
              <a:rPr lang="en-US">
                <a:cs typeface="Arial" panose="020B0604020202020204" pitchFamily="34" charset="0"/>
              </a:rPr>
              <a:t>ACT instead of REACT</a:t>
            </a:r>
          </a:p>
          <a:p>
            <a:pPr marL="174970" indent="-174970">
              <a:buFont typeface="Arial" panose="020B0604020202020204" pitchFamily="34" charset="0"/>
              <a:buChar char="•"/>
            </a:pPr>
            <a:r>
              <a:rPr lang="en-US">
                <a:cs typeface="Arial" panose="020B0604020202020204" pitchFamily="34" charset="0"/>
              </a:rPr>
              <a:t>Promote physical health </a:t>
            </a:r>
          </a:p>
          <a:p>
            <a:pPr marL="174970" indent="-174970">
              <a:buFont typeface="Arial" panose="020B0604020202020204" pitchFamily="34" charset="0"/>
              <a:buChar char="•"/>
            </a:pPr>
            <a:r>
              <a:rPr lang="en-US">
                <a:cs typeface="Arial" panose="020B0604020202020204" pitchFamily="34" charset="0"/>
              </a:rPr>
              <a:t>Manage pain </a:t>
            </a:r>
          </a:p>
          <a:p>
            <a:pPr marL="174970" indent="-174970">
              <a:buFont typeface="Arial" panose="020B0604020202020204" pitchFamily="34" charset="0"/>
              <a:buChar char="•"/>
            </a:pPr>
            <a:r>
              <a:rPr lang="en-US">
                <a:cs typeface="Arial" panose="020B0604020202020204" pitchFamily="34" charset="0"/>
              </a:rPr>
              <a:t>Decrease suffering </a:t>
            </a:r>
          </a:p>
          <a:p>
            <a:pPr marL="174970" indent="-174970">
              <a:buFont typeface="Arial" panose="020B0604020202020204" pitchFamily="34" charset="0"/>
              <a:buChar char="•"/>
            </a:pPr>
            <a:r>
              <a:rPr lang="en-US">
                <a:cs typeface="Arial" panose="020B0604020202020204" pitchFamily="34" charset="0"/>
              </a:rPr>
              <a:t>Increase happiness</a:t>
            </a:r>
          </a:p>
          <a:p>
            <a:pPr marL="174970" indent="-174970" defTabSz="933172">
              <a:buFont typeface="Arial" panose="020B0604020202020204" pitchFamily="34" charset="0"/>
              <a:buChar char="•"/>
              <a:defRPr/>
            </a:pPr>
            <a:endParaRPr lang="en-US"/>
          </a:p>
          <a:p>
            <a:pPr marL="174970" indent="-174970" defTabSz="933172">
              <a:buFont typeface="Arial" panose="020B0604020202020204" pitchFamily="34" charset="0"/>
              <a:buChar char="•"/>
              <a:defRPr/>
            </a:pPr>
            <a:endParaRPr lang="en-US"/>
          </a:p>
        </p:txBody>
      </p:sp>
    </p:spTree>
    <p:extLst>
      <p:ext uri="{BB962C8B-B14F-4D97-AF65-F5344CB8AC3E}">
        <p14:creationId xmlns:p14="http://schemas.microsoft.com/office/powerpoint/2010/main" val="278629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ea typeface="ＭＳ Ｐゴシック"/>
                <a:cs typeface="Calibri"/>
              </a:rPr>
              <a:t>Mindfulness Experientials</a:t>
            </a:r>
          </a:p>
          <a:p>
            <a:endParaRPr lang="en-US">
              <a:ea typeface="ＭＳ Ｐゴシック" charset="0"/>
              <a:cs typeface="ＭＳ Ｐゴシック" charset="0"/>
            </a:endParaRPr>
          </a:p>
          <a:p>
            <a:r>
              <a:rPr lang="en-US" b="1" u="sng">
                <a:ea typeface="ＭＳ Ｐゴシック"/>
                <a:cs typeface="Calibri"/>
              </a:rPr>
              <a:t>Instructor Note: </a:t>
            </a:r>
          </a:p>
          <a:p>
            <a:r>
              <a:rPr lang="en-US">
                <a:ea typeface="ＭＳ Ｐゴシック"/>
                <a:cs typeface="Calibri"/>
              </a:rPr>
              <a:t>We will be practicing a mindfulness experiential at the end of this module.</a:t>
            </a:r>
            <a:r>
              <a:rPr lang="en-US" b="1">
                <a:ea typeface="ＭＳ Ｐゴシック"/>
                <a:cs typeface="Calibri"/>
              </a:rPr>
              <a:t> </a:t>
            </a:r>
            <a:endParaRPr lang="en-US" b="1">
              <a:ea typeface="ＭＳ Ｐゴシック" charset="0"/>
              <a:cs typeface="Calibri"/>
            </a:endParaRPr>
          </a:p>
          <a:p>
            <a:endParaRPr lang="en-US">
              <a:ea typeface="ＭＳ Ｐゴシック" charset="0"/>
              <a:cs typeface="ＭＳ Ｐゴシック" charset="0"/>
            </a:endParaRPr>
          </a:p>
          <a:p>
            <a:r>
              <a:rPr lang="en-US">
                <a:ea typeface="ＭＳ Ｐゴシック"/>
                <a:cs typeface="Calibri"/>
              </a:rPr>
              <a:t>Here are some examples of mindfulness experientials that we will be discussing and practicing throughout this training. </a:t>
            </a:r>
            <a:endParaRPr lang="en-US">
              <a:ea typeface="ＭＳ Ｐゴシック" charset="0"/>
              <a:cs typeface="Calibri"/>
            </a:endParaRPr>
          </a:p>
          <a:p>
            <a:endParaRPr lang="en-US">
              <a:ea typeface="ＭＳ Ｐゴシック" charset="0"/>
              <a:cs typeface="ＭＳ Ｐゴシック" charset="0"/>
            </a:endParaRPr>
          </a:p>
          <a:p>
            <a:pPr marL="174887" indent="-174887">
              <a:buFont typeface="Arial" panose="020B0604020202020204" pitchFamily="34" charset="0"/>
              <a:buChar char="•"/>
            </a:pPr>
            <a:r>
              <a:rPr lang="en-US">
                <a:ea typeface="ＭＳ Ｐゴシック"/>
                <a:cs typeface="Calibri"/>
              </a:rPr>
              <a:t>Meditation</a:t>
            </a:r>
          </a:p>
          <a:p>
            <a:pPr marL="174887" indent="-174887">
              <a:buFont typeface="Arial" panose="020B0604020202020204" pitchFamily="34" charset="0"/>
              <a:buChar char="•"/>
            </a:pPr>
            <a:r>
              <a:rPr lang="en-US">
                <a:ea typeface="ＭＳ Ｐゴシック"/>
                <a:cs typeface="Calibri"/>
              </a:rPr>
              <a:t>Diaphragmatic Breathing</a:t>
            </a:r>
          </a:p>
          <a:p>
            <a:pPr marL="174887" indent="-174887">
              <a:buFont typeface="Arial" panose="020B0604020202020204" pitchFamily="34" charset="0"/>
              <a:buChar char="•"/>
            </a:pPr>
            <a:r>
              <a:rPr lang="en-US">
                <a:ea typeface="ＭＳ Ｐゴシック"/>
                <a:cs typeface="Calibri"/>
              </a:rPr>
              <a:t>Recalibration</a:t>
            </a:r>
          </a:p>
          <a:p>
            <a:pPr marL="174887" indent="-174887">
              <a:buFont typeface="Arial" panose="020B0604020202020204" pitchFamily="34" charset="0"/>
              <a:buChar char="•"/>
            </a:pPr>
            <a:r>
              <a:rPr lang="en-US">
                <a:ea typeface="ＭＳ Ｐゴシック"/>
                <a:cs typeface="Calibri"/>
              </a:rPr>
              <a:t>Body Scan</a:t>
            </a:r>
          </a:p>
          <a:p>
            <a:pPr marL="174887" indent="-174887">
              <a:buFont typeface="Arial" panose="020B0604020202020204" pitchFamily="34" charset="0"/>
              <a:buChar char="•"/>
            </a:pPr>
            <a:r>
              <a:rPr lang="en-US">
                <a:ea typeface="ＭＳ Ｐゴシック"/>
                <a:cs typeface="Calibri"/>
              </a:rPr>
              <a:t>Progressive Muscle Relaxation-</a:t>
            </a:r>
            <a:r>
              <a:rPr lang="en-US">
                <a:hlinkClick r:id="rId3"/>
              </a:rPr>
              <a:t>How to do Progressive Muscle Relaxation - YouTube</a:t>
            </a:r>
            <a:endParaRPr lang="en-US">
              <a:ea typeface="ＭＳ Ｐゴシック" charset="0"/>
              <a:cs typeface="Calibri"/>
            </a:endParaRPr>
          </a:p>
          <a:p>
            <a:pPr marL="174887" indent="-174887">
              <a:buFont typeface="Arial" panose="020B0604020202020204" pitchFamily="34" charset="0"/>
              <a:buChar char="•"/>
            </a:pPr>
            <a:r>
              <a:rPr lang="en-US">
                <a:ea typeface="ＭＳ Ｐゴシック"/>
                <a:cs typeface="Calibri"/>
              </a:rPr>
              <a:t>Imagery/Visualization </a:t>
            </a:r>
            <a:endParaRPr lang="en-US">
              <a:ea typeface="ＭＳ Ｐゴシック" charset="0"/>
              <a:cs typeface="Calibri"/>
            </a:endParaRPr>
          </a:p>
          <a:p>
            <a:pPr marL="174887" indent="-174887">
              <a:buFont typeface="Arial" panose="020B0604020202020204" pitchFamily="34" charset="0"/>
              <a:buChar char="•"/>
            </a:pPr>
            <a:r>
              <a:rPr lang="en-US">
                <a:ea typeface="ＭＳ Ｐゴシック"/>
                <a:cs typeface="Calibri"/>
              </a:rPr>
              <a:t>Yoga </a:t>
            </a:r>
            <a:endParaRPr lang="en-US">
              <a:ea typeface="ＭＳ Ｐゴシック" charset="0"/>
              <a:cs typeface="Calibri"/>
            </a:endParaRPr>
          </a:p>
          <a:p>
            <a:pPr marL="174887" indent="-174887">
              <a:buFont typeface="Arial" panose="020B0604020202020204" pitchFamily="34" charset="0"/>
              <a:buChar char="•"/>
            </a:pPr>
            <a:r>
              <a:rPr lang="en-US">
                <a:ea typeface="ＭＳ Ｐゴシック"/>
                <a:cs typeface="Calibri"/>
              </a:rPr>
              <a:t>Spirituality/Prayer</a:t>
            </a:r>
          </a:p>
          <a:p>
            <a:pPr marL="174887" indent="-174887">
              <a:buFont typeface="Arial" panose="020B0604020202020204" pitchFamily="34" charset="0"/>
              <a:buChar char="•"/>
            </a:pPr>
            <a:endParaRPr lang="en-US">
              <a:ea typeface="ＭＳ Ｐゴシック" charset="0"/>
              <a:cs typeface="Calibri"/>
            </a:endParaRPr>
          </a:p>
          <a:p>
            <a:pPr marL="174887" indent="-174887">
              <a:buFont typeface="Arial" panose="020B0604020202020204" pitchFamily="34" charset="0"/>
              <a:buChar char="•"/>
            </a:pPr>
            <a:r>
              <a:rPr lang="en-US">
                <a:hlinkClick r:id="rId4"/>
              </a:rPr>
              <a:t>How to achieve high performance under stress | Jannell MacAulay | TEDxABQ - YouTube</a:t>
            </a:r>
            <a:endParaRPr lang="en-US">
              <a:ea typeface="ＭＳ Ｐゴシック" charset="0"/>
              <a:cs typeface="Calibri"/>
            </a:endParaRPr>
          </a:p>
          <a:p>
            <a:endParaRPr lang="en-US">
              <a:ea typeface="ＭＳ Ｐゴシック" charset="0"/>
              <a:cs typeface="ＭＳ Ｐゴシック" charset="0"/>
            </a:endParaRPr>
          </a:p>
        </p:txBody>
      </p:sp>
    </p:spTree>
    <p:extLst>
      <p:ext uri="{BB962C8B-B14F-4D97-AF65-F5344CB8AC3E}">
        <p14:creationId xmlns:p14="http://schemas.microsoft.com/office/powerpoint/2010/main" val="402399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cs typeface="Arial" pitchFamily="34" charset="0"/>
              </a:rPr>
              <a:t>Mindfulness Experientials</a:t>
            </a:r>
          </a:p>
          <a:p>
            <a:endParaRPr lang="en-US">
              <a:cs typeface="Arial" pitchFamily="34" charset="0"/>
            </a:endParaRPr>
          </a:p>
          <a:p>
            <a:r>
              <a:rPr lang="en-US">
                <a:cs typeface="Arial" pitchFamily="34" charset="0"/>
              </a:rPr>
              <a:t>There are many different ways to practice mindfulness. It all depends on what your intention is. Here are examples of some techniques. If one technique does not work for you, try another and find the one that does.</a:t>
            </a:r>
          </a:p>
          <a:p>
            <a:pPr marL="174970" indent="-174970">
              <a:buFont typeface="Arial" panose="020B0604020202020204" pitchFamily="34" charset="0"/>
              <a:buChar char="•"/>
            </a:pPr>
            <a:endParaRPr lang="en-US" b="1" u="sng"/>
          </a:p>
          <a:p>
            <a:pPr marL="174970" indent="-174970" defTabSz="933172">
              <a:buFont typeface="Arial" panose="020B0604020202020204" pitchFamily="34" charset="0"/>
              <a:buChar char="•"/>
              <a:defRPr/>
            </a:pPr>
            <a:r>
              <a:rPr lang="en-US" b="1"/>
              <a:t>Meditation: </a:t>
            </a:r>
            <a:r>
              <a:rPr lang="en-US">
                <a:cs typeface="Arial" panose="020B0604020202020204" pitchFamily="34" charset="0"/>
              </a:rPr>
              <a:t>A technique to train the mind to increase attention, awareness, and achieve a mentally clear and emotionally calm state (transcendental, repetitive thought, mantra repetition)</a:t>
            </a:r>
            <a:endParaRPr lang="en-US" b="1" u="sng"/>
          </a:p>
          <a:p>
            <a:pPr defTabSz="933172">
              <a:defRPr/>
            </a:pPr>
            <a:endParaRPr lang="en-US" b="1"/>
          </a:p>
          <a:p>
            <a:pPr marL="174970" indent="-174970" defTabSz="933172">
              <a:buFont typeface="Arial" panose="020B0604020202020204" pitchFamily="34" charset="0"/>
              <a:buChar char="•"/>
              <a:defRPr/>
            </a:pPr>
            <a:r>
              <a:rPr lang="en-US" b="1"/>
              <a:t>Diaphragmatic Breathing (belly breathing/abdominal breathing): </a:t>
            </a:r>
            <a:r>
              <a:rPr lang="en-US">
                <a:cs typeface="Arial" panose="020B0604020202020204" pitchFamily="34" charset="0"/>
              </a:rPr>
              <a:t>Controlled breathing through diaphragmatic (deep), rhythmic inhales and exhales </a:t>
            </a:r>
            <a:r>
              <a:rPr lang="en-US"/>
              <a:t>initiates a relaxed state in the body and may assist in focusing the mind. The breath is the foundation of most relaxation techniques.</a:t>
            </a:r>
            <a:endParaRPr lang="en-US">
              <a:cs typeface="Arial" panose="020B0604020202020204" pitchFamily="34" charset="0"/>
            </a:endParaRPr>
          </a:p>
          <a:p>
            <a:pPr defTabSz="933172">
              <a:defRPr/>
            </a:pPr>
            <a:endParaRPr lang="en-US" b="1">
              <a:cs typeface="Arial" panose="020B0604020202020204" pitchFamily="34" charset="0"/>
            </a:endParaRPr>
          </a:p>
          <a:p>
            <a:pPr marL="174970" indent="-174970">
              <a:buFont typeface="Arial" panose="020B0604020202020204" pitchFamily="34" charset="0"/>
              <a:buChar char="•"/>
            </a:pPr>
            <a:r>
              <a:rPr lang="en-US" b="1">
                <a:cs typeface="Arial" panose="020B0604020202020204" pitchFamily="34" charset="0"/>
              </a:rPr>
              <a:t>Recalibration: </a:t>
            </a:r>
            <a:r>
              <a:rPr lang="en-US">
                <a:cs typeface="Arial" panose="020B0604020202020204" pitchFamily="34" charset="0"/>
              </a:rPr>
              <a:t>A quick paced breathing technique that can help manage physiological energy, and improve focus, attention and performance</a:t>
            </a:r>
          </a:p>
          <a:p>
            <a:endParaRPr lang="en-US">
              <a:cs typeface="Arial" panose="020B0604020202020204" pitchFamily="34" charset="0"/>
            </a:endParaRPr>
          </a:p>
          <a:p>
            <a:pPr marL="174970" indent="-174970">
              <a:buFont typeface="Arial" panose="020B0604020202020204" pitchFamily="34" charset="0"/>
              <a:buChar char="•"/>
            </a:pPr>
            <a:r>
              <a:rPr lang="en-US" b="1">
                <a:ea typeface="ＭＳ Ｐゴシック" charset="0"/>
                <a:cs typeface="ＭＳ Ｐゴシック" charset="0"/>
              </a:rPr>
              <a:t>Body Scan: </a:t>
            </a:r>
            <a:r>
              <a:rPr lang="en-US">
                <a:cs typeface="Arial" panose="020B0604020202020204" pitchFamily="34" charset="0"/>
              </a:rPr>
              <a:t>Scanning your body to focus your attention on different parts of the body in sequence. To notice the sensations in each part of the body at a given moment</a:t>
            </a:r>
            <a:endParaRPr lang="en-US">
              <a:ea typeface="ＭＳ Ｐゴシック" charset="0"/>
              <a:cs typeface="ＭＳ Ｐゴシック" charset="0"/>
            </a:endParaRPr>
          </a:p>
        </p:txBody>
      </p:sp>
    </p:spTree>
    <p:extLst>
      <p:ext uri="{BB962C8B-B14F-4D97-AF65-F5344CB8AC3E}">
        <p14:creationId xmlns:p14="http://schemas.microsoft.com/office/powerpoint/2010/main" val="370923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172">
              <a:defRPr/>
            </a:pPr>
            <a:r>
              <a:rPr lang="en-US" b="1" u="sng">
                <a:cs typeface="Arial" pitchFamily="34" charset="0"/>
              </a:rPr>
              <a:t>Mindfulness Experientials</a:t>
            </a:r>
          </a:p>
          <a:p>
            <a:endParaRPr lang="en-US">
              <a:cs typeface="Arial" pitchFamily="34" charset="0"/>
            </a:endParaRPr>
          </a:p>
          <a:p>
            <a:pPr marL="174970" indent="-174970">
              <a:buFont typeface="Arial" panose="020B0604020202020204" pitchFamily="34" charset="0"/>
              <a:buChar char="•"/>
            </a:pPr>
            <a:r>
              <a:rPr lang="en-US" b="1">
                <a:ea typeface="ＭＳ Ｐゴシック" charset="0"/>
                <a:cs typeface="ＭＳ Ｐゴシック" charset="0"/>
              </a:rPr>
              <a:t>Progressive Muscle Relaxation: </a:t>
            </a:r>
            <a:r>
              <a:rPr lang="en-US">
                <a:cs typeface="Arial" panose="020B0604020202020204" pitchFamily="34" charset="0"/>
              </a:rPr>
              <a:t>A way to notice the difference between tension and relaxation and control your level of arousal by controlling physical tension</a:t>
            </a:r>
          </a:p>
          <a:p>
            <a:pPr marL="466586" lvl="1"/>
            <a:endParaRPr lang="en-US">
              <a:ea typeface="ＭＳ Ｐゴシック" charset="0"/>
              <a:cs typeface="ＭＳ Ｐゴシック" charset="0"/>
            </a:endParaRPr>
          </a:p>
          <a:p>
            <a:pPr marL="174970" indent="-174970">
              <a:buFont typeface="Arial" panose="020B0604020202020204" pitchFamily="34" charset="0"/>
              <a:buChar char="•"/>
            </a:pPr>
            <a:r>
              <a:rPr lang="en-US" b="1">
                <a:ea typeface="ＭＳ Ｐゴシック" charset="0"/>
                <a:cs typeface="ＭＳ Ｐゴシック" charset="0"/>
              </a:rPr>
              <a:t>Imagery/Visualization: </a:t>
            </a:r>
            <a:r>
              <a:rPr lang="en-US">
                <a:ea typeface="ＭＳ Ｐゴシック" charset="0"/>
                <a:cs typeface="Arial" panose="020B0604020202020204" pitchFamily="34" charset="0"/>
              </a:rPr>
              <a:t>The practice of creating detailed thoughts and pictures in your mind using all of the senses, not just visualization</a:t>
            </a:r>
          </a:p>
          <a:p>
            <a:pPr marL="466586" lvl="1"/>
            <a:endParaRPr lang="en-US">
              <a:ea typeface="ＭＳ Ｐゴシック" charset="0"/>
              <a:cs typeface="Arial" panose="020B0604020202020204" pitchFamily="34" charset="0"/>
            </a:endParaRPr>
          </a:p>
          <a:p>
            <a:pPr marL="174970" indent="-174970">
              <a:buFont typeface="Arial" panose="020B0604020202020204" pitchFamily="34" charset="0"/>
              <a:buChar char="•"/>
            </a:pPr>
            <a:r>
              <a:rPr lang="en-US" b="1">
                <a:ea typeface="ＭＳ Ｐゴシック" charset="0"/>
                <a:cs typeface="ＭＳ Ｐゴシック" charset="0"/>
              </a:rPr>
              <a:t>Yoga: </a:t>
            </a:r>
            <a:r>
              <a:rPr lang="en-US">
                <a:ea typeface="ＭＳ Ｐゴシック" charset="0"/>
                <a:cs typeface="ＭＳ Ｐゴシック" charset="0"/>
              </a:rPr>
              <a:t>Stretching and holding the body steady and comfortable in specified postures and releasing body tension, using breathing techniques to deepen the relaxation</a:t>
            </a:r>
          </a:p>
          <a:p>
            <a:pPr marL="466586" lvl="1"/>
            <a:endParaRPr lang="en-US">
              <a:ea typeface="ＭＳ Ｐゴシック" charset="0"/>
              <a:cs typeface="ＭＳ Ｐゴシック" charset="0"/>
            </a:endParaRPr>
          </a:p>
          <a:p>
            <a:pPr marL="174970" indent="-174970">
              <a:buFont typeface="Arial" panose="020B0604020202020204" pitchFamily="34" charset="0"/>
              <a:buChar char="•"/>
            </a:pPr>
            <a:r>
              <a:rPr lang="en-US" b="1">
                <a:ea typeface="ＭＳ Ｐゴシック" charset="0"/>
                <a:cs typeface="ＭＳ Ｐゴシック" charset="0"/>
              </a:rPr>
              <a:t>Prayer: </a:t>
            </a:r>
            <a:r>
              <a:rPr lang="en-US">
                <a:cs typeface="Arial" panose="020B0604020202020204" pitchFamily="34" charset="0"/>
              </a:rPr>
              <a:t>Focusing on a spiritual word, or brief prayer that you repeat silently to yourself to calm the body, quiet the mind and improve concentration to restore the spirit</a:t>
            </a:r>
          </a:p>
        </p:txBody>
      </p:sp>
    </p:spTree>
    <p:extLst>
      <p:ext uri="{BB962C8B-B14F-4D97-AF65-F5344CB8AC3E}">
        <p14:creationId xmlns:p14="http://schemas.microsoft.com/office/powerpoint/2010/main" val="400465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134D60-A4D6-4F51-BF6E-1461DA96AB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400234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34D60-A4D6-4F51-BF6E-1461DA96AB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416422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34D60-A4D6-4F51-BF6E-1461DA96AB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69958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8C03DE-66D3-4A40-B6E8-F32F029B5E4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44827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C03DE-66D3-4A40-B6E8-F32F029B5E4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82040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C03DE-66D3-4A40-B6E8-F32F029B5E4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90375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8C03DE-66D3-4A40-B6E8-F32F029B5E44}"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7720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8C03DE-66D3-4A40-B6E8-F32F029B5E44}"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3182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8C03DE-66D3-4A40-B6E8-F32F029B5E44}"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621378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03DE-66D3-4A40-B6E8-F32F029B5E44}"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3559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99899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34D60-A4D6-4F51-BF6E-1461DA96AB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41962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851806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C03DE-66D3-4A40-B6E8-F32F029B5E4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27206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C03DE-66D3-4A40-B6E8-F32F029B5E4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5087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134D60-A4D6-4F51-BF6E-1461DA96AB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61999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134D60-A4D6-4F51-BF6E-1461DA96AB5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96065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134D60-A4D6-4F51-BF6E-1461DA96AB5A}"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78056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134D60-A4D6-4F51-BF6E-1461DA96AB5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80956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34D60-A4D6-4F51-BF6E-1461DA96AB5A}"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23262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34D60-A4D6-4F51-BF6E-1461DA96AB5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78212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34D60-A4D6-4F51-BF6E-1461DA96AB5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4519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34D60-A4D6-4F51-BF6E-1461DA96AB5A}" type="datetimeFigureOut">
              <a:rPr lang="en-US" smtClean="0"/>
              <a:t>4/3/2023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4379E-B5F1-45FD-8F29-B0D78F80A214}" type="slidenum">
              <a:rPr lang="en-US" smtClean="0"/>
              <a:t>‹#›</a:t>
            </a:fld>
            <a:endParaRPr lang="en-US"/>
          </a:p>
        </p:txBody>
      </p:sp>
    </p:spTree>
    <p:extLst>
      <p:ext uri="{BB962C8B-B14F-4D97-AF65-F5344CB8AC3E}">
        <p14:creationId xmlns:p14="http://schemas.microsoft.com/office/powerpoint/2010/main" val="3907638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C03DE-66D3-4A40-B6E8-F32F029B5E44}" type="datetimeFigureOut">
              <a:rPr lang="en-US" smtClean="0"/>
              <a:t>4/3/2023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AD58-BC20-423D-9EE0-CEB8D451534F}" type="slidenum">
              <a:rPr lang="en-US" smtClean="0"/>
              <a:t>‹#›</a:t>
            </a:fld>
            <a:endParaRPr lang="en-US"/>
          </a:p>
        </p:txBody>
      </p:sp>
    </p:spTree>
    <p:extLst>
      <p:ext uri="{BB962C8B-B14F-4D97-AF65-F5344CB8AC3E}">
        <p14:creationId xmlns:p14="http://schemas.microsoft.com/office/powerpoint/2010/main" val="46782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video" Target="https://www.youtube.com/embed/o-kMJBWk9E0?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bile.va.gov/app/mindfulness-coach"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insighttimer.com/" TargetMode="External"/><Relationship Id="rId4" Type="http://schemas.openxmlformats.org/officeDocument/2006/relationships/hyperlink" Target="http://t2health.dcoe.mil/apps/breathe2rela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3087546"/>
          </a:xfrm>
        </p:spPr>
        <p:txBody>
          <a:bodyPr>
            <a:normAutofit fontScale="90000"/>
          </a:bodyPr>
          <a:lstStyle/>
          <a:p>
            <a:pPr>
              <a:lnSpc>
                <a:spcPct val="100000"/>
              </a:lnSpc>
            </a:pPr>
            <a:r>
              <a:rPr lang="en-US" sz="5400" b="1">
                <a:latin typeface="Times New Roman" panose="02020603050405020304" pitchFamily="18" charset="0"/>
                <a:cs typeface="Times New Roman" panose="02020603050405020304" pitchFamily="18" charset="0"/>
              </a:rPr>
              <a:t>Experiential: </a:t>
            </a:r>
            <a:br>
              <a:rPr lang="en-US" sz="5400" b="1">
                <a:latin typeface="Times New Roman" panose="02020603050405020304" pitchFamily="18" charset="0"/>
                <a:cs typeface="Times New Roman" panose="02020603050405020304" pitchFamily="18" charset="0"/>
              </a:rPr>
            </a:br>
            <a:r>
              <a:rPr lang="en-US" sz="5400" b="1">
                <a:latin typeface="Times New Roman" panose="02020603050405020304" pitchFamily="18" charset="0"/>
                <a:cs typeface="Times New Roman" panose="02020603050405020304" pitchFamily="18" charset="0"/>
              </a:rPr>
              <a:t>Mindfulness Practice</a:t>
            </a:r>
            <a:br>
              <a:rPr lang="en-US" sz="5400" b="1">
                <a:latin typeface="Times New Roman" panose="02020603050405020304" pitchFamily="18" charset="0"/>
                <a:cs typeface="Times New Roman" panose="02020603050405020304" pitchFamily="18" charset="0"/>
              </a:rPr>
            </a:br>
            <a:br>
              <a:rPr lang="en-US" sz="5400" b="1">
                <a:latin typeface="Times New Roman" panose="02020603050405020304" pitchFamily="18" charset="0"/>
                <a:cs typeface="Times New Roman" panose="02020603050405020304" pitchFamily="18" charset="0"/>
              </a:rPr>
            </a:br>
            <a:endParaRPr lang="en-US" sz="54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lgn="ctr" defTabSz="914400">
                <a:spcBef>
                  <a:spcPct val="0"/>
                </a:spcBef>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1970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533400" y="2400300"/>
            <a:ext cx="8115299" cy="3647440"/>
          </a:xfrm>
        </p:spPr>
        <p:txBody>
          <a:bodyPr>
            <a:noAutofit/>
          </a:bodyPr>
          <a:lstStyle/>
          <a:p>
            <a:pPr marL="0" lvl="0" indent="0">
              <a:buNone/>
            </a:pPr>
            <a:endParaRPr lang="en-US" sz="1800">
              <a:latin typeface="Arial" charset="0"/>
              <a:ea typeface="ＭＳ Ｐゴシック" charset="0"/>
              <a:cs typeface="ＭＳ Ｐゴシック" charset="0"/>
            </a:endParaRPr>
          </a:p>
          <a:p>
            <a:pPr lvl="1">
              <a:spcBef>
                <a:spcPts val="0"/>
              </a:spcBef>
            </a:pPr>
            <a:endParaRPr lang="en-US" sz="1800">
              <a:latin typeface="Arial" charset="0"/>
              <a:ea typeface="ＭＳ Ｐゴシック" charset="0"/>
              <a:cs typeface="ＭＳ Ｐゴシック" charset="0"/>
            </a:endParaRPr>
          </a:p>
          <a:p>
            <a:pPr lvl="1">
              <a:spcBef>
                <a:spcPts val="0"/>
              </a:spcBef>
            </a:pPr>
            <a:endParaRPr lang="en-US" sz="1800">
              <a:latin typeface="Arial" charset="0"/>
              <a:ea typeface="ＭＳ Ｐゴシック" charset="0"/>
              <a:cs typeface="ＭＳ Ｐゴシック" charset="0"/>
            </a:endParaRPr>
          </a:p>
          <a:p>
            <a:pPr>
              <a:spcBef>
                <a:spcPts val="0"/>
              </a:spcBef>
            </a:pPr>
            <a:endParaRPr lang="en-US" sz="2200">
              <a:latin typeface="Arial" charset="0"/>
              <a:ea typeface="ＭＳ Ｐゴシック" charset="0"/>
              <a:cs typeface="ＭＳ Ｐゴシック"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sp>
        <p:nvSpPr>
          <p:cNvPr id="9" name="Rectangle 2"/>
          <p:cNvSpPr txBox="1">
            <a:spLocks noChangeArrowheads="1"/>
          </p:cNvSpPr>
          <p:nvPr/>
        </p:nvSpPr>
        <p:spPr>
          <a:xfrm>
            <a:off x="533400" y="1406628"/>
            <a:ext cx="8210868" cy="60282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latin typeface="Times New Roman" pitchFamily="18" charset="0"/>
                <a:cs typeface="Times New Roman" pitchFamily="18" charset="0"/>
              </a:rPr>
              <a:t>Video: Meditation 101</a:t>
            </a:r>
          </a:p>
        </p:txBody>
      </p:sp>
      <p:grpSp>
        <p:nvGrpSpPr>
          <p:cNvPr id="6" name="Group 5"/>
          <p:cNvGrpSpPr/>
          <p:nvPr/>
        </p:nvGrpSpPr>
        <p:grpSpPr>
          <a:xfrm>
            <a:off x="-1" y="-949"/>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Online Media 2" title="Meditation 101: A Beginner's Guide">
            <a:hlinkClick r:id="" action="ppaction://media"/>
            <a:extLst>
              <a:ext uri="{FF2B5EF4-FFF2-40B4-BE49-F238E27FC236}">
                <a16:creationId xmlns:a16="http://schemas.microsoft.com/office/drawing/2014/main" id="{C1F29371-BDF7-C515-F187-5567BEFD124D}"/>
              </a:ext>
            </a:extLst>
          </p:cNvPr>
          <p:cNvPicPr>
            <a:picLocks noRot="1" noChangeAspect="1"/>
          </p:cNvPicPr>
          <p:nvPr>
            <a:videoFile r:link="rId1"/>
          </p:nvPr>
        </p:nvPicPr>
        <p:blipFill>
          <a:blip r:embed="rId8"/>
          <a:stretch>
            <a:fillRect/>
          </a:stretch>
        </p:blipFill>
        <p:spPr>
          <a:xfrm>
            <a:off x="768742" y="2225796"/>
            <a:ext cx="7606513" cy="4297680"/>
          </a:xfrm>
          <a:prstGeom prst="rect">
            <a:avLst/>
          </a:prstGeom>
        </p:spPr>
      </p:pic>
    </p:spTree>
    <p:extLst>
      <p:ext uri="{BB962C8B-B14F-4D97-AF65-F5344CB8AC3E}">
        <p14:creationId xmlns:p14="http://schemas.microsoft.com/office/powerpoint/2010/main" val="40172654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a:latin typeface="Times New Roman" pitchFamily="18" charset="0"/>
                <a:cs typeface="Times New Roman" pitchFamily="18" charset="0"/>
              </a:rPr>
              <a:t>Mindfulness Resources</a:t>
            </a:r>
          </a:p>
        </p:txBody>
      </p:sp>
      <p:sp>
        <p:nvSpPr>
          <p:cNvPr id="7171" name="Rectangle 3"/>
          <p:cNvSpPr>
            <a:spLocks noGrp="1" noChangeArrowheads="1"/>
          </p:cNvSpPr>
          <p:nvPr>
            <p:ph type="body" sz="half" idx="4294967295"/>
          </p:nvPr>
        </p:nvSpPr>
        <p:spPr>
          <a:xfrm>
            <a:off x="533400" y="2247900"/>
            <a:ext cx="8220157" cy="3647440"/>
          </a:xfrm>
        </p:spPr>
        <p:txBody>
          <a:bodyPr vert="horz" lIns="91440" tIns="45720" rIns="91440" bIns="45720" rtlCol="0" anchor="t">
            <a:noAutofit/>
          </a:bodyPr>
          <a:lstStyle/>
          <a:p>
            <a:pPr>
              <a:lnSpc>
                <a:spcPct val="100000"/>
              </a:lnSpc>
              <a:spcBef>
                <a:spcPts val="0"/>
              </a:spcBef>
            </a:pPr>
            <a:r>
              <a:rPr lang="en-US" sz="1800" b="1">
                <a:latin typeface="Arial" panose="020B0604020202020204" pitchFamily="34" charset="0"/>
                <a:ea typeface="ＭＳ Ｐゴシック" charset="0"/>
                <a:cs typeface="Arial" panose="020B0604020202020204" pitchFamily="34" charset="0"/>
              </a:rPr>
              <a:t>Mindfulness Coach 2 App </a:t>
            </a:r>
            <a:r>
              <a:rPr lang="en-US" sz="1800">
                <a:latin typeface="Arial" panose="020B0604020202020204" pitchFamily="34" charset="0"/>
                <a:cs typeface="Arial" panose="020B0604020202020204" pitchFamily="34" charset="0"/>
              </a:rPr>
              <a:t>Mindfulness Coach 2 was developed to help service members learn how to practice mindfulness. </a:t>
            </a:r>
            <a:r>
              <a:rPr lang="en-US" sz="1800" u="sng">
                <a:latin typeface="Arial" panose="020B0604020202020204" pitchFamily="34" charset="0"/>
                <a:cs typeface="Arial" panose="020B0604020202020204" pitchFamily="34" charset="0"/>
                <a:hlinkClick r:id="rId3"/>
              </a:rPr>
              <a:t>https://mobile.va.gov/app/mindfulness-coach</a:t>
            </a:r>
            <a:r>
              <a:rPr lang="en-US" sz="1800">
                <a:latin typeface="Arial" panose="020B0604020202020204" pitchFamily="34" charset="0"/>
                <a:cs typeface="Arial" panose="020B0604020202020204" pitchFamily="34" charset="0"/>
              </a:rPr>
              <a:t> </a:t>
            </a:r>
          </a:p>
          <a:p>
            <a:pPr lvl="1">
              <a:lnSpc>
                <a:spcPct val="100000"/>
              </a:lnSpc>
              <a:spcBef>
                <a:spcPts val="0"/>
              </a:spcBef>
            </a:pPr>
            <a:endParaRPr lang="en-US" sz="1200">
              <a:latin typeface="Arial" charset="0"/>
              <a:ea typeface="ＭＳ Ｐゴシック" charset="0"/>
              <a:cs typeface="ＭＳ Ｐゴシック" charset="0"/>
            </a:endParaRPr>
          </a:p>
          <a:p>
            <a:pPr fontAlgn="base"/>
            <a:r>
              <a:rPr lang="en-US" sz="1800" b="1">
                <a:latin typeface="Arial" panose="020B0604020202020204" pitchFamily="34" charset="0"/>
                <a:cs typeface="Arial" panose="020B0604020202020204" pitchFamily="34" charset="0"/>
              </a:rPr>
              <a:t>Breath2Relax App</a:t>
            </a:r>
            <a:r>
              <a:rPr lang="en-US" sz="1800">
                <a:latin typeface="Arial" panose="020B0604020202020204" pitchFamily="34" charset="0"/>
                <a:cs typeface="Arial" panose="020B0604020202020204" pitchFamily="34" charset="0"/>
              </a:rPr>
              <a:t>: Breathe2Relax offers information about the effects of stress on the body and guides users through a number of relaxation breathing techniques National Center for Telehealth &amp; Technology (T2): </a:t>
            </a:r>
            <a:r>
              <a:rPr lang="en-US" sz="1800">
                <a:latin typeface="Arial" panose="020B0604020202020204" pitchFamily="34" charset="0"/>
                <a:cs typeface="Arial" panose="020B0604020202020204" pitchFamily="34" charset="0"/>
                <a:hlinkClick r:id="rId4"/>
              </a:rPr>
              <a:t>http://t2health.dcoe.mil/apps/breathe2relax</a:t>
            </a:r>
            <a:r>
              <a:rPr lang="en-US" sz="1800">
                <a:latin typeface="Arial" panose="020B0604020202020204" pitchFamily="34" charset="0"/>
                <a:cs typeface="Arial" panose="020B0604020202020204" pitchFamily="34" charset="0"/>
              </a:rPr>
              <a:t> </a:t>
            </a:r>
          </a:p>
          <a:p>
            <a:pPr fontAlgn="base"/>
            <a:endParaRPr lang="en-US" sz="1800">
              <a:latin typeface="Arial" panose="020B0604020202020204" pitchFamily="34" charset="0"/>
              <a:cs typeface="Arial" panose="020B0604020202020204" pitchFamily="34" charset="0"/>
            </a:endParaRPr>
          </a:p>
          <a:p>
            <a:pPr fontAlgn="base"/>
            <a:r>
              <a:rPr lang="en-US" sz="1800" b="1">
                <a:latin typeface="Arial" panose="020B0604020202020204" pitchFamily="34" charset="0"/>
                <a:cs typeface="Arial" panose="020B0604020202020204" pitchFamily="34" charset="0"/>
              </a:rPr>
              <a:t>Insight Timer </a:t>
            </a:r>
            <a:r>
              <a:rPr lang="en-US" sz="1800">
                <a:latin typeface="Arial" panose="020B0604020202020204" pitchFamily="34" charset="0"/>
                <a:cs typeface="Arial" panose="020B0604020202020204" pitchFamily="34" charset="0"/>
              </a:rPr>
              <a:t>Free Mindfulness App, to help with sleep and total mindfulness </a:t>
            </a:r>
            <a:r>
              <a:rPr lang="en-US" sz="1800">
                <a:hlinkClick r:id="rId5"/>
              </a:rPr>
              <a:t>HTTPS://INSIGHTTIMER.COM</a:t>
            </a:r>
            <a:endParaRPr lang="en-US" sz="1800"/>
          </a:p>
          <a:p>
            <a:pPr marL="0" indent="0" fontAlgn="base">
              <a:buNone/>
            </a:pPr>
            <a:endParaRPr lang="en-US" sz="1800">
              <a:cs typeface="Calibri" panose="020F0502020204030204"/>
            </a:endParaRPr>
          </a:p>
          <a:p>
            <a:pPr fontAlgn="base"/>
            <a:endParaRPr lang="en-US" sz="1800" b="1">
              <a:latin typeface="Arial" panose="020B0604020202020204" pitchFamily="34" charset="0"/>
              <a:cs typeface="Arial" panose="020B0604020202020204" pitchFamily="34" charset="0"/>
            </a:endParaRPr>
          </a:p>
        </p:txBody>
      </p:sp>
      <p:grpSp>
        <p:nvGrpSpPr>
          <p:cNvPr id="5" name="Group 4"/>
          <p:cNvGrpSpPr/>
          <p:nvPr/>
        </p:nvGrpSpPr>
        <p:grpSpPr>
          <a:xfrm>
            <a:off x="-3525" y="1096"/>
            <a:ext cx="9144000" cy="1239532"/>
            <a:chOff x="-9745975" y="1464332"/>
            <a:chExt cx="9144000" cy="1239532"/>
          </a:xfrm>
        </p:grpSpPr>
        <p:sp>
          <p:nvSpPr>
            <p:cNvPr id="6" name="Title 1"/>
            <p:cNvSpPr txBox="1">
              <a:spLocks/>
            </p:cNvSpPr>
            <p:nvPr/>
          </p:nvSpPr>
          <p:spPr>
            <a:xfrm>
              <a:off x="-9745975" y="1464332"/>
              <a:ext cx="9144000" cy="1239532"/>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lang="en-US" sz="3600" b="0" i="1" u="none" strike="noStrike" kern="1200" cap="none" spc="0" normalizeH="0" baseline="0" noProof="0">
                <a:ln>
                  <a:noFill/>
                </a:ln>
                <a:effectLst/>
                <a:uLnTx/>
                <a:uFillTx/>
                <a:latin typeface="Bahnschrift SemiLight Condensed" panose="020B0502040204020203" pitchFamily="34" charset="0"/>
              </a:endParaRPr>
            </a:p>
            <a:p>
              <a:pPr>
                <a:spcBef>
                  <a:spcPts val="0"/>
                </a:spcBef>
                <a:defRPr/>
              </a:pPr>
              <a:r>
                <a:rPr lang="en-US" sz="3600" i="1">
                  <a:latin typeface="Bahnschrift SemiLight Condensed"/>
                </a:rPr>
                <a:t>                  Stress</a:t>
              </a:r>
              <a:r>
                <a:rPr kumimoji="0" lang="en-US" sz="3600" b="0" i="1" u="none" strike="noStrike" kern="1200" cap="none" spc="0" normalizeH="0" baseline="0" noProof="0">
                  <a:ln>
                    <a:noFill/>
                  </a:ln>
                  <a:effectLst/>
                  <a:uLnTx/>
                  <a:uFillTx/>
                  <a:latin typeface="Bahnschrift SemiLight Condensed"/>
                </a:rPr>
                <a:t>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00748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674222"/>
          </a:xfrm>
        </p:spPr>
        <p:txBody>
          <a:bodyPr anchor="ctr">
            <a:normAutofit fontScale="90000"/>
          </a:bodyPr>
          <a:lstStyle/>
          <a:p>
            <a:br>
              <a:rPr lang="en-US" sz="5400" b="1">
                <a:latin typeface="Times New Roman" panose="02020603050405020304" pitchFamily="18" charset="0"/>
                <a:cs typeface="Times New Roman" panose="02020603050405020304" pitchFamily="18" charset="0"/>
              </a:rPr>
            </a:br>
            <a:r>
              <a:rPr lang="en-US" sz="5400" b="1">
                <a:latin typeface="Times New Roman"/>
                <a:cs typeface="Times New Roman"/>
              </a:rPr>
              <a:t>Mindfulness</a:t>
            </a:r>
            <a:br>
              <a:rPr lang="en-US" sz="5400" b="1">
                <a:latin typeface="Times New Roman"/>
                <a:cs typeface="Times New Roman"/>
              </a:rPr>
            </a:br>
            <a:r>
              <a:rPr lang="en-US" sz="1000" b="1">
                <a:latin typeface="Times New Roman"/>
                <a:cs typeface="Times New Roman"/>
              </a:rPr>
              <a:t>1-24-22 TM</a:t>
            </a:r>
            <a:br>
              <a:rPr lang="en-US" sz="5400" b="1">
                <a:latin typeface="Times New Roman" panose="02020603050405020304" pitchFamily="18" charset="0"/>
                <a:cs typeface="Times New Roman" panose="02020603050405020304" pitchFamily="18" charset="0"/>
              </a:rPr>
            </a:br>
            <a:endParaRPr lang="en-US" sz="5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1" y="0"/>
            <a:ext cx="9143999" cy="3525473"/>
          </a:xfrm>
          <a:prstGeom prst="rect">
            <a:avLst/>
          </a:prstGeom>
        </p:spPr>
      </p:pic>
      <p:grpSp>
        <p:nvGrpSpPr>
          <p:cNvPr id="5" name="Group 4"/>
          <p:cNvGrpSpPr/>
          <p:nvPr/>
        </p:nvGrpSpPr>
        <p:grpSpPr>
          <a:xfrm>
            <a:off x="0" y="0"/>
            <a:ext cx="9144000" cy="4042611"/>
            <a:chOff x="0" y="0"/>
            <a:chExt cx="9144000" cy="4042611"/>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59459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44847" y="2247900"/>
            <a:ext cx="8220157" cy="3647440"/>
          </a:xfrm>
        </p:spPr>
        <p:txBody>
          <a:bodyPr>
            <a:normAutofit/>
          </a:bodyPr>
          <a:lstStyle/>
          <a:p>
            <a:pPr>
              <a:lnSpc>
                <a:spcPct val="100000"/>
              </a:lnSpc>
              <a:spcBef>
                <a:spcPts val="0"/>
              </a:spcBef>
            </a:pPr>
            <a:r>
              <a:rPr lang="en-US" sz="1800" b="1">
                <a:latin typeface="Arial" charset="0"/>
                <a:ea typeface="ＭＳ Ｐゴシック" charset="0"/>
                <a:cs typeface="ＭＳ Ｐゴシック" charset="0"/>
              </a:rPr>
              <a:t>DEFINE </a:t>
            </a:r>
            <a:r>
              <a:rPr lang="en-US" sz="1800">
                <a:latin typeface="Arial" charset="0"/>
                <a:ea typeface="ＭＳ Ｐゴシック" charset="0"/>
                <a:cs typeface="ＭＳ Ｐゴシック" charset="0"/>
              </a:rPr>
              <a:t>and</a:t>
            </a:r>
            <a:r>
              <a:rPr lang="en-US" sz="1800" b="1">
                <a:latin typeface="Arial" charset="0"/>
                <a:ea typeface="ＭＳ Ｐゴシック" charset="0"/>
                <a:cs typeface="ＭＳ Ｐゴシック" charset="0"/>
              </a:rPr>
              <a:t> EXPLAIN </a:t>
            </a:r>
            <a:r>
              <a:rPr lang="en-US" sz="1800">
                <a:latin typeface="Arial" charset="0"/>
                <a:ea typeface="ＭＳ Ｐゴシック" charset="0"/>
                <a:cs typeface="ＭＳ Ｐゴシック" charset="0"/>
              </a:rPr>
              <a:t>mindfulness</a:t>
            </a:r>
          </a:p>
          <a:p>
            <a:pPr marL="0" indent="0">
              <a:lnSpc>
                <a:spcPct val="100000"/>
              </a:lnSpc>
              <a:spcBef>
                <a:spcPts val="0"/>
              </a:spcBef>
              <a:buNone/>
            </a:pPr>
            <a:endParaRPr lang="en-US" sz="18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IDENTIFY </a:t>
            </a:r>
            <a:r>
              <a:rPr lang="en-US" sz="1800">
                <a:latin typeface="Arial" charset="0"/>
                <a:ea typeface="ＭＳ Ｐゴシック" charset="0"/>
                <a:cs typeface="ＭＳ Ｐゴシック" charset="0"/>
              </a:rPr>
              <a:t>and</a:t>
            </a:r>
            <a:r>
              <a:rPr lang="en-US" sz="1800" b="1">
                <a:latin typeface="Arial" charset="0"/>
                <a:ea typeface="ＭＳ Ｐゴシック" charset="0"/>
                <a:cs typeface="ＭＳ Ｐゴシック" charset="0"/>
              </a:rPr>
              <a:t> DISCUSS </a:t>
            </a:r>
            <a:r>
              <a:rPr lang="en-US" sz="1800">
                <a:latin typeface="Arial" charset="0"/>
                <a:ea typeface="ＭＳ Ｐゴシック" charset="0"/>
                <a:cs typeface="ＭＳ Ｐゴシック" charset="0"/>
              </a:rPr>
              <a:t>the benefits to practicing mindfulness</a:t>
            </a:r>
          </a:p>
          <a:p>
            <a:pPr marL="0" indent="0">
              <a:lnSpc>
                <a:spcPct val="100000"/>
              </a:lnSpc>
              <a:spcBef>
                <a:spcPts val="0"/>
              </a:spcBef>
              <a:buNone/>
            </a:pPr>
            <a:endParaRPr lang="en-US" sz="18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EXPLAIN </a:t>
            </a:r>
            <a:r>
              <a:rPr lang="en-US" sz="1800">
                <a:latin typeface="Arial" charset="0"/>
                <a:ea typeface="ＭＳ Ｐゴシック" charset="0"/>
                <a:cs typeface="ＭＳ Ｐゴシック" charset="0"/>
              </a:rPr>
              <a:t>where you can find additional mindfulness resources</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DEMONSTRATE </a:t>
            </a:r>
            <a:r>
              <a:rPr lang="en-US" sz="1800">
                <a:latin typeface="Arial" charset="0"/>
                <a:ea typeface="ＭＳ Ｐゴシック" charset="0"/>
                <a:cs typeface="ＭＳ Ｐゴシック" charset="0"/>
              </a:rPr>
              <a:t>how to perform mindfulness experientials</a:t>
            </a:r>
          </a:p>
          <a:p>
            <a:pPr marL="0" indent="0">
              <a:lnSpc>
                <a:spcPct val="100000"/>
              </a:lnSpc>
              <a:spcBef>
                <a:spcPts val="0"/>
              </a:spcBef>
              <a:buNone/>
            </a:pPr>
            <a:endParaRPr lang="en-US" sz="1800">
              <a:latin typeface="Arial" charset="0"/>
              <a:ea typeface="ＭＳ Ｐゴシック" charset="0"/>
              <a:cs typeface="ＭＳ Ｐゴシック" charset="0"/>
            </a:endParaRPr>
          </a:p>
        </p:txBody>
      </p:sp>
      <p:sp>
        <p:nvSpPr>
          <p:cNvPr id="6" name="Title 1"/>
          <p:cNvSpPr txBox="1">
            <a:spLocks/>
          </p:cNvSpPr>
          <p:nvPr/>
        </p:nvSpPr>
        <p:spPr>
          <a:xfrm>
            <a:off x="1" y="-1"/>
            <a:ext cx="9143999" cy="1223434"/>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1916384" y="104535"/>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966220" y="72338"/>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15" y="68478"/>
            <a:ext cx="867886" cy="865661"/>
          </a:xfrm>
          <a:prstGeom prst="rect">
            <a:avLst/>
          </a:prstGeom>
        </p:spPr>
      </p:pic>
    </p:spTree>
    <p:extLst>
      <p:ext uri="{BB962C8B-B14F-4D97-AF65-F5344CB8AC3E}">
        <p14:creationId xmlns:p14="http://schemas.microsoft.com/office/powerpoint/2010/main" val="124727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What is Mindfulness? </a:t>
            </a:r>
          </a:p>
        </p:txBody>
      </p:sp>
      <p:sp>
        <p:nvSpPr>
          <p:cNvPr id="7171" name="Rectangle 3"/>
          <p:cNvSpPr>
            <a:spLocks noGrp="1" noChangeArrowheads="1"/>
          </p:cNvSpPr>
          <p:nvPr>
            <p:ph type="body" sz="half" idx="4294967295"/>
          </p:nvPr>
        </p:nvSpPr>
        <p:spPr>
          <a:xfrm>
            <a:off x="516272" y="2247900"/>
            <a:ext cx="8220157" cy="3647440"/>
          </a:xfrm>
        </p:spPr>
        <p:txBody>
          <a:bodyPr>
            <a:normAutofit/>
          </a:bodyPr>
          <a:lstStyle/>
          <a:p>
            <a:pPr>
              <a:lnSpc>
                <a:spcPct val="110000"/>
              </a:lnSpc>
              <a:spcBef>
                <a:spcPts val="0"/>
              </a:spcBef>
            </a:pPr>
            <a:r>
              <a:rPr lang="en-US" sz="1800">
                <a:latin typeface="Arial" panose="020B0604020202020204" pitchFamily="34" charset="0"/>
                <a:cs typeface="Arial" panose="020B0604020202020204" pitchFamily="34" charset="0"/>
              </a:rPr>
              <a:t>A mental state achieved by intentionally focusing one’s </a:t>
            </a:r>
            <a:r>
              <a:rPr lang="en-US" sz="1800" b="1">
                <a:latin typeface="Arial" panose="020B0604020202020204" pitchFamily="34" charset="0"/>
                <a:cs typeface="Arial" panose="020B0604020202020204" pitchFamily="34" charset="0"/>
              </a:rPr>
              <a:t>awareness</a:t>
            </a:r>
            <a:r>
              <a:rPr lang="en-US" sz="1800">
                <a:latin typeface="Arial" panose="020B0604020202020204" pitchFamily="34" charset="0"/>
                <a:cs typeface="Arial" panose="020B0604020202020204" pitchFamily="34" charset="0"/>
              </a:rPr>
              <a:t> on the present moment (getting off autopilot to participate and be present in our own lives)</a:t>
            </a:r>
          </a:p>
          <a:p>
            <a:pPr marL="685800" lvl="2">
              <a:lnSpc>
                <a:spcPct val="110000"/>
              </a:lnSpc>
              <a:spcBef>
                <a:spcPts val="0"/>
              </a:spcBef>
            </a:pPr>
            <a:r>
              <a:rPr lang="en-US" sz="1600">
                <a:latin typeface="Arial" panose="020B0604020202020204" pitchFamily="34" charset="0"/>
                <a:cs typeface="Arial" panose="020B0604020202020204" pitchFamily="34" charset="0"/>
              </a:rPr>
              <a:t>Internal: thoughts, emotions, bodily sensations</a:t>
            </a:r>
          </a:p>
          <a:p>
            <a:pPr lvl="1">
              <a:lnSpc>
                <a:spcPct val="110000"/>
              </a:lnSpc>
              <a:spcBef>
                <a:spcPts val="0"/>
              </a:spcBef>
            </a:pPr>
            <a:r>
              <a:rPr lang="en-US" sz="1600">
                <a:latin typeface="Arial" panose="020B0604020202020204" pitchFamily="34" charset="0"/>
                <a:cs typeface="Arial" panose="020B0604020202020204" pitchFamily="34" charset="0"/>
              </a:rPr>
              <a:t>External: the world around you (sights, sounds, smells)</a:t>
            </a:r>
          </a:p>
          <a:p>
            <a:pPr marL="914400" lvl="2" indent="0">
              <a:lnSpc>
                <a:spcPct val="110000"/>
              </a:lnSpc>
              <a:spcBef>
                <a:spcPts val="0"/>
              </a:spcBef>
              <a:buNone/>
            </a:pPr>
            <a:endParaRPr lang="en-US" sz="1600">
              <a:latin typeface="Arial" panose="020B0604020202020204" pitchFamily="34" charset="0"/>
              <a:cs typeface="Arial" panose="020B0604020202020204" pitchFamily="34" charset="0"/>
            </a:endParaRPr>
          </a:p>
          <a:p>
            <a:pPr>
              <a:lnSpc>
                <a:spcPct val="110000"/>
              </a:lnSpc>
              <a:spcBef>
                <a:spcPts val="0"/>
              </a:spcBef>
            </a:pPr>
            <a:r>
              <a:rPr lang="en-US" sz="1800" b="1">
                <a:latin typeface="Arial" panose="020B0604020202020204" pitchFamily="34" charset="0"/>
                <a:cs typeface="Arial" panose="020B0604020202020204" pitchFamily="34" charset="0"/>
              </a:rPr>
              <a:t>Accepting</a:t>
            </a:r>
            <a:r>
              <a:rPr lang="en-US" sz="1800">
                <a:latin typeface="Arial" panose="020B0604020202020204" pitchFamily="34" charset="0"/>
                <a:cs typeface="Arial" panose="020B0604020202020204" pitchFamily="34" charset="0"/>
              </a:rPr>
              <a:t> one’s feelings, thoughts and physical sensations </a:t>
            </a:r>
          </a:p>
          <a:p>
            <a:pPr marL="0" indent="0">
              <a:lnSpc>
                <a:spcPct val="110000"/>
              </a:lnSpc>
              <a:spcBef>
                <a:spcPts val="0"/>
              </a:spcBef>
              <a:buNone/>
            </a:pPr>
            <a:endParaRPr lang="en-US" sz="1800">
              <a:latin typeface="Arial" panose="020B0604020202020204" pitchFamily="34" charset="0"/>
              <a:cs typeface="Arial" panose="020B0604020202020204" pitchFamily="34" charset="0"/>
            </a:endParaRPr>
          </a:p>
          <a:p>
            <a:pPr>
              <a:lnSpc>
                <a:spcPct val="110000"/>
              </a:lnSpc>
              <a:spcBef>
                <a:spcPts val="0"/>
              </a:spcBef>
            </a:pPr>
            <a:r>
              <a:rPr lang="en-US" sz="1800">
                <a:latin typeface="Arial" panose="020B0604020202020204" pitchFamily="34" charset="0"/>
                <a:cs typeface="Arial" panose="020B0604020202020204" pitchFamily="34" charset="0"/>
              </a:rPr>
              <a:t>A </a:t>
            </a:r>
            <a:r>
              <a:rPr lang="en-US" sz="1800" b="1">
                <a:latin typeface="Arial" panose="020B0604020202020204" pitchFamily="34" charset="0"/>
                <a:cs typeface="Arial" panose="020B0604020202020204" pitchFamily="34" charset="0"/>
              </a:rPr>
              <a:t>non-judgmental</a:t>
            </a:r>
            <a:r>
              <a:rPr lang="en-US" sz="1800">
                <a:latin typeface="Arial" panose="020B0604020202020204" pitchFamily="34" charset="0"/>
                <a:cs typeface="Arial" panose="020B0604020202020204" pitchFamily="34" charset="0"/>
              </a:rPr>
              <a:t> attitude of present moment experiences or events </a:t>
            </a:r>
          </a:p>
          <a:p>
            <a:pPr>
              <a:lnSpc>
                <a:spcPct val="110000"/>
              </a:lnSpc>
              <a:spcBef>
                <a:spcPts val="0"/>
              </a:spcBef>
            </a:pPr>
            <a:endParaRPr lang="en-US" sz="1800">
              <a:latin typeface="Arial" panose="020B0604020202020204" pitchFamily="34" charset="0"/>
              <a:cs typeface="Arial" panose="020B0604020202020204" pitchFamily="34" charset="0"/>
            </a:endParaRPr>
          </a:p>
          <a:p>
            <a:pPr>
              <a:lnSpc>
                <a:spcPct val="110000"/>
              </a:lnSpc>
              <a:spcBef>
                <a:spcPts val="0"/>
              </a:spcBef>
            </a:pPr>
            <a:r>
              <a:rPr lang="en-US" sz="1800" b="1">
                <a:latin typeface="Arial" panose="020B0604020202020204" pitchFamily="34" charset="0"/>
                <a:cs typeface="Arial" panose="020B0604020202020204" pitchFamily="34" charset="0"/>
              </a:rPr>
              <a:t>Experiential: </a:t>
            </a:r>
            <a:r>
              <a:rPr lang="en-US" sz="1800">
                <a:latin typeface="Arial" panose="020B0604020202020204" pitchFamily="34" charset="0"/>
                <a:cs typeface="Arial" panose="020B0604020202020204" pitchFamily="34" charset="0"/>
              </a:rPr>
              <a:t>you have to do it to understand what it is and practice regularly to notice the benefits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8" name="Group 7"/>
          <p:cNvGrpSpPr/>
          <p:nvPr/>
        </p:nvGrpSpPr>
        <p:grpSpPr>
          <a:xfrm>
            <a:off x="-1" y="0"/>
            <a:ext cx="9144000" cy="1191237"/>
            <a:chOff x="-9633285" y="1601170"/>
            <a:chExt cx="9144000" cy="1191237"/>
          </a:xfrm>
        </p:grpSpPr>
        <p:sp>
          <p:nvSpPr>
            <p:cNvPr id="9"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216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65015" y="1357782"/>
            <a:ext cx="8210868" cy="602829"/>
          </a:xfrm>
        </p:spPr>
        <p:txBody>
          <a:bodyPr lIns="0" tIns="0" rIns="0" bIns="0" anchor="b" anchorCtr="0">
            <a:normAutofit/>
          </a:bodyPr>
          <a:lstStyle/>
          <a:p>
            <a:pPr algn="l" eaLnBrk="1" hangingPunct="1"/>
            <a:r>
              <a:rPr lang="en-US" sz="3200" b="1">
                <a:latin typeface="Times New Roman" pitchFamily="18" charset="0"/>
                <a:cs typeface="Times New Roman" pitchFamily="18" charset="0"/>
              </a:rPr>
              <a:t>Practice, Practice, Practice…</a:t>
            </a:r>
          </a:p>
        </p:txBody>
      </p:sp>
      <p:sp>
        <p:nvSpPr>
          <p:cNvPr id="7171" name="Rectangle 3"/>
          <p:cNvSpPr>
            <a:spLocks noGrp="1" noChangeArrowheads="1"/>
          </p:cNvSpPr>
          <p:nvPr>
            <p:ph type="body" sz="half" idx="4294967295"/>
          </p:nvPr>
        </p:nvSpPr>
        <p:spPr>
          <a:xfrm>
            <a:off x="516272" y="2247900"/>
            <a:ext cx="8220157" cy="3647440"/>
          </a:xfrm>
        </p:spPr>
        <p:txBody>
          <a:bodyPr>
            <a:normAutofit fontScale="92500" lnSpcReduction="20000"/>
          </a:bodyPr>
          <a:lstStyle/>
          <a:p>
            <a:pPr>
              <a:lnSpc>
                <a:spcPct val="100000"/>
              </a:lnSpc>
              <a:spcBef>
                <a:spcPts val="0"/>
              </a:spcBef>
            </a:pPr>
            <a:r>
              <a:rPr lang="en-US" sz="1900">
                <a:latin typeface="Arial" panose="020B0604020202020204" pitchFamily="34" charset="0"/>
                <a:cs typeface="Arial" panose="020B0604020202020204" pitchFamily="34" charset="0"/>
              </a:rPr>
              <a:t>Start small; 5-10 minutes per day</a:t>
            </a:r>
          </a:p>
          <a:p>
            <a:pPr lvl="1">
              <a:lnSpc>
                <a:spcPct val="100000"/>
              </a:lnSpc>
              <a:spcBef>
                <a:spcPts val="0"/>
              </a:spcBef>
            </a:pPr>
            <a:r>
              <a:rPr lang="en-US" sz="1700">
                <a:latin typeface="Arial" panose="020B0604020202020204" pitchFamily="34" charset="0"/>
                <a:cs typeface="Arial" panose="020B0604020202020204" pitchFamily="34" charset="0"/>
              </a:rPr>
              <a:t>Set reminders to practice until you have created a new habit</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900">
                <a:latin typeface="Arial" panose="020B0604020202020204" pitchFamily="34" charset="0"/>
                <a:cs typeface="Arial" panose="020B0604020202020204" pitchFamily="34" charset="0"/>
              </a:rPr>
              <a:t>Have patience</a:t>
            </a:r>
          </a:p>
          <a:p>
            <a:pPr lvl="1">
              <a:lnSpc>
                <a:spcPct val="100000"/>
              </a:lnSpc>
              <a:spcBef>
                <a:spcPts val="0"/>
              </a:spcBef>
            </a:pPr>
            <a:r>
              <a:rPr lang="en-US" sz="1700">
                <a:latin typeface="Arial" panose="020B0604020202020204" pitchFamily="34" charset="0"/>
                <a:cs typeface="Arial" panose="020B0604020202020204" pitchFamily="34" charset="0"/>
              </a:rPr>
              <a:t>If mind wanders (which it will), gently bring it back</a:t>
            </a:r>
          </a:p>
          <a:p>
            <a:pPr marL="0" indent="0">
              <a:lnSpc>
                <a:spcPct val="100000"/>
              </a:lnSpc>
              <a:spcBef>
                <a:spcPts val="0"/>
              </a:spcBef>
              <a:buNone/>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Fin</a:t>
            </a:r>
            <a:r>
              <a:rPr lang="en-US" sz="1900">
                <a:latin typeface="Arial" panose="020B0604020202020204" pitchFamily="34" charset="0"/>
                <a:cs typeface="Arial" panose="020B0604020202020204" pitchFamily="34" charset="0"/>
              </a:rPr>
              <a:t>d creative solutions</a:t>
            </a:r>
          </a:p>
          <a:p>
            <a:pPr lvl="1">
              <a:lnSpc>
                <a:spcPct val="100000"/>
              </a:lnSpc>
              <a:spcBef>
                <a:spcPts val="0"/>
              </a:spcBef>
            </a:pPr>
            <a:r>
              <a:rPr lang="en-US" sz="1700">
                <a:latin typeface="Arial" panose="020B0604020202020204" pitchFamily="34" charset="0"/>
                <a:cs typeface="Arial" panose="020B0604020202020204" pitchFamily="34" charset="0"/>
              </a:rPr>
              <a:t>Use the skills you already have</a:t>
            </a:r>
          </a:p>
          <a:p>
            <a:pPr lvl="1">
              <a:lnSpc>
                <a:spcPct val="100000"/>
              </a:lnSpc>
              <a:spcBef>
                <a:spcPts val="0"/>
              </a:spcBef>
            </a:pPr>
            <a:endParaRPr lang="en-US" sz="1600">
              <a:latin typeface="Arial" panose="020B0604020202020204" pitchFamily="34" charset="0"/>
              <a:cs typeface="Arial" panose="020B0604020202020204" pitchFamily="34" charset="0"/>
            </a:endParaRPr>
          </a:p>
          <a:p>
            <a:pPr>
              <a:lnSpc>
                <a:spcPct val="100000"/>
              </a:lnSpc>
              <a:spcBef>
                <a:spcPts val="0"/>
              </a:spcBef>
            </a:pPr>
            <a:r>
              <a:rPr lang="en-US" sz="1900">
                <a:latin typeface="Arial" panose="020B0604020202020204" pitchFamily="34" charset="0"/>
                <a:cs typeface="Arial" panose="020B0604020202020204" pitchFamily="34" charset="0"/>
              </a:rPr>
              <a:t>Intentionally bring more awareness to your daily activities:</a:t>
            </a:r>
          </a:p>
          <a:p>
            <a:pPr lvl="1">
              <a:lnSpc>
                <a:spcPct val="100000"/>
              </a:lnSpc>
              <a:spcBef>
                <a:spcPts val="0"/>
              </a:spcBef>
            </a:pPr>
            <a:r>
              <a:rPr lang="en-US" sz="1700">
                <a:latin typeface="Arial" panose="020B0604020202020204" pitchFamily="34" charset="0"/>
                <a:cs typeface="Arial" panose="020B0604020202020204" pitchFamily="34" charset="0"/>
              </a:rPr>
              <a:t>Noticing one new thing “on watch”</a:t>
            </a:r>
          </a:p>
          <a:p>
            <a:pPr lvl="1">
              <a:lnSpc>
                <a:spcPct val="100000"/>
              </a:lnSpc>
              <a:spcBef>
                <a:spcPts val="0"/>
              </a:spcBef>
            </a:pPr>
            <a:r>
              <a:rPr lang="en-US" sz="1700">
                <a:latin typeface="Arial" panose="020B0604020202020204" pitchFamily="34" charset="0"/>
                <a:cs typeface="Arial" panose="020B0604020202020204" pitchFamily="34" charset="0"/>
              </a:rPr>
              <a:t>During colors</a:t>
            </a:r>
          </a:p>
          <a:p>
            <a:pPr lvl="1">
              <a:lnSpc>
                <a:spcPct val="100000"/>
              </a:lnSpc>
              <a:spcBef>
                <a:spcPts val="0"/>
              </a:spcBef>
            </a:pPr>
            <a:r>
              <a:rPr lang="en-US" sz="1700">
                <a:latin typeface="Arial" panose="020B0604020202020204" pitchFamily="34" charset="0"/>
                <a:cs typeface="Arial" panose="020B0604020202020204" pitchFamily="34" charset="0"/>
              </a:rPr>
              <a:t>Driving</a:t>
            </a:r>
          </a:p>
          <a:p>
            <a:pPr lvl="1">
              <a:lnSpc>
                <a:spcPct val="100000"/>
              </a:lnSpc>
              <a:spcBef>
                <a:spcPts val="0"/>
              </a:spcBef>
            </a:pPr>
            <a:r>
              <a:rPr lang="en-US" sz="1700">
                <a:latin typeface="Arial" panose="020B0604020202020204" pitchFamily="34" charset="0"/>
                <a:cs typeface="Arial" panose="020B0604020202020204" pitchFamily="34" charset="0"/>
              </a:rPr>
              <a:t>Prayer</a:t>
            </a:r>
          </a:p>
          <a:p>
            <a:pPr lvl="1">
              <a:lnSpc>
                <a:spcPct val="100000"/>
              </a:lnSpc>
              <a:spcBef>
                <a:spcPts val="0"/>
              </a:spcBef>
            </a:pPr>
            <a:endParaRPr lang="en-US" sz="1600">
              <a:latin typeface="Arial" panose="020B0604020202020204" pitchFamily="34" charset="0"/>
              <a:cs typeface="Arial" panose="020B0604020202020204" pitchFamily="34" charset="0"/>
            </a:endParaRPr>
          </a:p>
          <a:p>
            <a:pPr>
              <a:lnSpc>
                <a:spcPct val="100000"/>
              </a:lnSpc>
              <a:spcBef>
                <a:spcPts val="0"/>
              </a:spcBef>
            </a:pPr>
            <a:r>
              <a:rPr lang="en-US" sz="1900" b="1">
                <a:latin typeface="Arial" panose="020B0604020202020204" pitchFamily="34" charset="0"/>
                <a:cs typeface="Arial" panose="020B0604020202020204" pitchFamily="34" charset="0"/>
              </a:rPr>
              <a:t>Repeat. Keep doing this over and over!</a:t>
            </a:r>
          </a:p>
          <a:p>
            <a:pPr lvl="1">
              <a:lnSpc>
                <a:spcPct val="110000"/>
              </a:lnSpc>
              <a:spcBef>
                <a:spcPts val="0"/>
              </a:spcBef>
            </a:pPr>
            <a:endParaRPr lang="en-US" sz="1600">
              <a:latin typeface="Arial" panose="020B0604020202020204" pitchFamily="34" charset="0"/>
              <a:cs typeface="Arial" panose="020B0604020202020204" pitchFamily="34" charset="0"/>
            </a:endParaRPr>
          </a:p>
          <a:p>
            <a:pPr lvl="1">
              <a:lnSpc>
                <a:spcPct val="110000"/>
              </a:lnSpc>
              <a:spcBef>
                <a:spcPts val="0"/>
              </a:spcBef>
            </a:pPr>
            <a:endParaRPr lang="en-US" sz="1600">
              <a:latin typeface="Arial" panose="020B0604020202020204" pitchFamily="34" charset="0"/>
              <a:cs typeface="Arial" panose="020B0604020202020204" pitchFamily="34" charset="0"/>
            </a:endParaRPr>
          </a:p>
          <a:p>
            <a:pPr>
              <a:lnSpc>
                <a:spcPct val="110000"/>
              </a:lnSpc>
              <a:spcBef>
                <a:spcPts val="0"/>
              </a:spcBef>
            </a:pPr>
            <a:endParaRPr lang="en-US" sz="2000">
              <a:latin typeface="Arial" panose="020B0604020202020204" pitchFamily="34" charset="0"/>
              <a:cs typeface="Arial" panose="020B0604020202020204" pitchFamily="34" charset="0"/>
            </a:endParaRPr>
          </a:p>
          <a:p>
            <a:pPr lvl="1">
              <a:lnSpc>
                <a:spcPct val="110000"/>
              </a:lnSpc>
              <a:spcBef>
                <a:spcPts val="0"/>
              </a:spcBef>
            </a:pPr>
            <a:endParaRPr lang="en-US" sz="1600">
              <a:latin typeface="Arial" panose="020B0604020202020204" pitchFamily="34" charset="0"/>
              <a:cs typeface="Arial" panose="020B0604020202020204" pitchFamily="34" charset="0"/>
            </a:endParaRPr>
          </a:p>
          <a:p>
            <a:pPr>
              <a:lnSpc>
                <a:spcPct val="110000"/>
              </a:lnSpc>
              <a:spcBef>
                <a:spcPts val="0"/>
              </a:spcBef>
            </a:pPr>
            <a:endParaRPr lang="en-US" sz="2000">
              <a:latin typeface="Arial" panose="020B0604020202020204" pitchFamily="34" charset="0"/>
              <a:cs typeface="Arial" panose="020B0604020202020204" pitchFamily="34" charset="0"/>
            </a:endParaRPr>
          </a:p>
          <a:p>
            <a:pPr lvl="1">
              <a:lnSpc>
                <a:spcPct val="100000"/>
              </a:lnSpc>
              <a:spcBef>
                <a:spcPts val="0"/>
              </a:spcBef>
            </a:pPr>
            <a:endParaRPr lang="en-US" sz="1600">
              <a:latin typeface="Arial" panose="020B0604020202020204" pitchFamily="34" charset="0"/>
              <a:cs typeface="Arial" panose="020B0604020202020204" pitchFamily="34" charset="0"/>
            </a:endParaRPr>
          </a:p>
          <a:p>
            <a:pPr lvl="0">
              <a:lnSpc>
                <a:spcPct val="100000"/>
              </a:lnSpc>
              <a:spcBef>
                <a:spcPts val="0"/>
              </a:spcBef>
            </a:pPr>
            <a:endParaRPr lang="en-US" sz="2000">
              <a:latin typeface="Arial" panose="020B0604020202020204" pitchFamily="34" charset="0"/>
              <a:cs typeface="Arial" panose="020B0604020202020204" pitchFamily="34" charset="0"/>
            </a:endParaRPr>
          </a:p>
          <a:p>
            <a:pPr lvl="1">
              <a:lnSpc>
                <a:spcPct val="100000"/>
              </a:lnSpc>
              <a:spcBef>
                <a:spcPts val="0"/>
              </a:spcBef>
            </a:pPr>
            <a:endParaRPr lang="en-US" sz="2000">
              <a:latin typeface="Arial" panose="020B0604020202020204" pitchFamily="34" charset="0"/>
              <a:cs typeface="Arial" panose="020B0604020202020204" pitchFamily="34" charset="0"/>
            </a:endParaRPr>
          </a:p>
          <a:p>
            <a:pPr>
              <a:lnSpc>
                <a:spcPct val="100000"/>
              </a:lnSpc>
              <a:spcBef>
                <a:spcPts val="0"/>
              </a:spcBef>
            </a:pPr>
            <a:endParaRPr lang="en-US" sz="2200">
              <a:latin typeface="Arial" panose="020B0604020202020204" pitchFamily="34" charset="0"/>
              <a:cs typeface="Arial" panose="020B0604020202020204" pitchFamily="34" charset="0"/>
            </a:endParaRPr>
          </a:p>
          <a:p>
            <a:pPr lvl="1"/>
            <a:endParaRPr lang="en-US" sz="1800">
              <a:latin typeface="Arial" panose="020B0604020202020204" pitchFamily="34" charset="0"/>
              <a:cs typeface="Arial" panose="020B0604020202020204" pitchFamily="34" charset="0"/>
            </a:endParaRPr>
          </a:p>
          <a:p>
            <a:pPr>
              <a:lnSpc>
                <a:spcPct val="100000"/>
              </a:lnSpc>
              <a:spcBef>
                <a:spcPts val="0"/>
              </a:spcBef>
            </a:pPr>
            <a:endParaRPr lang="en-US" sz="2000">
              <a:latin typeface="Arial" charset="0"/>
              <a:ea typeface="ＭＳ Ｐゴシック" charset="0"/>
              <a:cs typeface="ＭＳ Ｐゴシック"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2" name="Group 1"/>
          <p:cNvGrpSpPr/>
          <p:nvPr/>
        </p:nvGrpSpPr>
        <p:grpSpPr>
          <a:xfrm>
            <a:off x="-1" y="0"/>
            <a:ext cx="9144000" cy="1191237"/>
            <a:chOff x="-9824358" y="1013383"/>
            <a:chExt cx="9144000" cy="1191237"/>
          </a:xfrm>
        </p:grpSpPr>
        <p:sp>
          <p:nvSpPr>
            <p:cNvPr id="6" name="Title 1"/>
            <p:cNvSpPr txBox="1">
              <a:spLocks/>
            </p:cNvSpPr>
            <p:nvPr/>
          </p:nvSpPr>
          <p:spPr>
            <a:xfrm>
              <a:off x="-9824358" y="1013383"/>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lang="en-US"/>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7" name="Group 6"/>
            <p:cNvGrpSpPr/>
            <p:nvPr/>
          </p:nvGrpSpPr>
          <p:grpSpPr>
            <a:xfrm>
              <a:off x="-8004566" y="1198412"/>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890336" y="1198412"/>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8637" y="1210651"/>
              <a:ext cx="867886" cy="865661"/>
            </a:xfrm>
            <a:prstGeom prst="rect">
              <a:avLst/>
            </a:prstGeom>
          </p:spPr>
        </p:pic>
      </p:grpSp>
    </p:spTree>
    <p:extLst>
      <p:ext uri="{BB962C8B-B14F-4D97-AF65-F5344CB8AC3E}">
        <p14:creationId xmlns:p14="http://schemas.microsoft.com/office/powerpoint/2010/main" val="123413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Benefits of Practicing Mindfulness</a:t>
            </a:r>
          </a:p>
        </p:txBody>
      </p:sp>
      <p:graphicFrame>
        <p:nvGraphicFramePr>
          <p:cNvPr id="2" name="Table 1"/>
          <p:cNvGraphicFramePr>
            <a:graphicFrameLocks noGrp="1"/>
          </p:cNvGraphicFramePr>
          <p:nvPr/>
        </p:nvGraphicFramePr>
        <p:xfrm>
          <a:off x="1188204" y="2260601"/>
          <a:ext cx="6781800" cy="3759200"/>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59200">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prstClr val="black"/>
                          </a:solidFill>
                          <a:latin typeface="Arial" panose="020B0604020202020204" pitchFamily="34" charset="0"/>
                          <a:cs typeface="Arial" panose="020B0604020202020204" pitchFamily="34" charset="0"/>
                        </a:rPr>
                        <a:t>Increase confidence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Recognize stress before it becomes a problem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Help you relax, and/or fall</a:t>
                      </a:r>
                      <a:r>
                        <a:rPr lang="en-US" sz="1800" b="0" baseline="0">
                          <a:solidFill>
                            <a:schemeClr val="tx1"/>
                          </a:solidFill>
                          <a:latin typeface="Arial" panose="020B0604020202020204" pitchFamily="34" charset="0"/>
                          <a:cs typeface="Arial" panose="020B0604020202020204" pitchFamily="34" charset="0"/>
                        </a:rPr>
                        <a:t> asleep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Improve performance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Improve concentration, focus &amp;</a:t>
                      </a:r>
                      <a:r>
                        <a:rPr lang="en-US" sz="1800" b="0" baseline="0">
                          <a:solidFill>
                            <a:schemeClr val="tx1"/>
                          </a:solidFill>
                          <a:latin typeface="Arial" panose="020B0604020202020204" pitchFamily="34" charset="0"/>
                          <a:cs typeface="Arial" panose="020B0604020202020204" pitchFamily="34" charset="0"/>
                        </a:rPr>
                        <a:t> memory</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ACT instead of REACT</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Improve your ability to remain calm under pressure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Promote physical health</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Manage pain</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Decrease suffering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Help understand and manage extreme emotions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Increase happiness </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1" y="-35753"/>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4575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Autofit/>
          </a:bodyPr>
          <a:lstStyle/>
          <a:p>
            <a:pPr algn="l" eaLnBrk="1" hangingPunct="1"/>
            <a:r>
              <a:rPr lang="en-US" sz="3600" b="1">
                <a:latin typeface="Times New Roman" pitchFamily="18" charset="0"/>
                <a:cs typeface="Times New Roman" pitchFamily="18" charset="0"/>
              </a:rPr>
              <a:t>Mindfulness Experientials </a:t>
            </a:r>
          </a:p>
        </p:txBody>
      </p:sp>
      <p:sp>
        <p:nvSpPr>
          <p:cNvPr id="7171" name="Rectangle 3"/>
          <p:cNvSpPr>
            <a:spLocks noGrp="1" noChangeArrowheads="1"/>
          </p:cNvSpPr>
          <p:nvPr>
            <p:ph type="body" sz="half" idx="4294967295"/>
          </p:nvPr>
        </p:nvSpPr>
        <p:spPr>
          <a:xfrm>
            <a:off x="516272" y="2247900"/>
            <a:ext cx="8220157" cy="3647440"/>
          </a:xfrm>
        </p:spPr>
        <p:txBody>
          <a:bodyPr>
            <a:normAutofit/>
          </a:bodyPr>
          <a:lstStyle/>
          <a:p>
            <a:pPr>
              <a:lnSpc>
                <a:spcPct val="100000"/>
              </a:lnSpc>
              <a:spcBef>
                <a:spcPts val="0"/>
              </a:spcBef>
            </a:pPr>
            <a:r>
              <a:rPr lang="en-US" sz="1800">
                <a:latin typeface="Arial" charset="0"/>
                <a:ea typeface="ＭＳ Ｐゴシック" charset="0"/>
                <a:cs typeface="ＭＳ Ｐゴシック" charset="0"/>
              </a:rPr>
              <a:t>Meditation</a:t>
            </a:r>
          </a:p>
          <a:p>
            <a:pPr>
              <a:lnSpc>
                <a:spcPct val="100000"/>
              </a:lnSpc>
              <a:spcBef>
                <a:spcPts val="0"/>
              </a:spcBef>
            </a:pPr>
            <a:r>
              <a:rPr lang="en-US" sz="1800">
                <a:latin typeface="Arial" charset="0"/>
                <a:ea typeface="ＭＳ Ｐゴシック" charset="0"/>
                <a:cs typeface="ＭＳ Ｐゴシック" charset="0"/>
              </a:rPr>
              <a:t>Diaphragmatic Breathing</a:t>
            </a:r>
          </a:p>
          <a:p>
            <a:pPr>
              <a:lnSpc>
                <a:spcPct val="100000"/>
              </a:lnSpc>
              <a:spcBef>
                <a:spcPts val="0"/>
              </a:spcBef>
            </a:pPr>
            <a:r>
              <a:rPr lang="en-US" sz="1800">
                <a:latin typeface="Arial" charset="0"/>
                <a:ea typeface="ＭＳ Ｐゴシック" charset="0"/>
                <a:cs typeface="ＭＳ Ｐゴシック" charset="0"/>
              </a:rPr>
              <a:t>Recalibration</a:t>
            </a:r>
          </a:p>
          <a:p>
            <a:pPr>
              <a:lnSpc>
                <a:spcPct val="100000"/>
              </a:lnSpc>
              <a:spcBef>
                <a:spcPts val="0"/>
              </a:spcBef>
            </a:pPr>
            <a:r>
              <a:rPr lang="en-US" sz="1800">
                <a:latin typeface="Arial" charset="0"/>
                <a:ea typeface="ＭＳ Ｐゴシック" charset="0"/>
                <a:cs typeface="ＭＳ Ｐゴシック" charset="0"/>
              </a:rPr>
              <a:t>Body Scan</a:t>
            </a:r>
          </a:p>
          <a:p>
            <a:pPr>
              <a:lnSpc>
                <a:spcPct val="100000"/>
              </a:lnSpc>
              <a:spcBef>
                <a:spcPts val="0"/>
              </a:spcBef>
            </a:pPr>
            <a:r>
              <a:rPr lang="en-US" sz="1800">
                <a:latin typeface="Arial" charset="0"/>
                <a:ea typeface="ＭＳ Ｐゴシック" charset="0"/>
                <a:cs typeface="ＭＳ Ｐゴシック" charset="0"/>
              </a:rPr>
              <a:t>Progressive Muscle Relaxation</a:t>
            </a:r>
          </a:p>
          <a:p>
            <a:pPr>
              <a:lnSpc>
                <a:spcPct val="100000"/>
              </a:lnSpc>
              <a:spcBef>
                <a:spcPts val="0"/>
              </a:spcBef>
            </a:pPr>
            <a:r>
              <a:rPr lang="en-US" sz="1800">
                <a:latin typeface="Arial" charset="0"/>
                <a:ea typeface="ＭＳ Ｐゴシック" charset="0"/>
                <a:cs typeface="ＭＳ Ｐゴシック" charset="0"/>
              </a:rPr>
              <a:t>Imagery/Visualization </a:t>
            </a:r>
          </a:p>
          <a:p>
            <a:pPr>
              <a:lnSpc>
                <a:spcPct val="100000"/>
              </a:lnSpc>
              <a:spcBef>
                <a:spcPts val="0"/>
              </a:spcBef>
            </a:pPr>
            <a:r>
              <a:rPr lang="en-US" sz="1800">
                <a:latin typeface="Arial" charset="0"/>
                <a:ea typeface="ＭＳ Ｐゴシック" charset="0"/>
                <a:cs typeface="ＭＳ Ｐゴシック" charset="0"/>
              </a:rPr>
              <a:t>Yoga </a:t>
            </a:r>
          </a:p>
          <a:p>
            <a:pPr>
              <a:lnSpc>
                <a:spcPct val="100000"/>
              </a:lnSpc>
              <a:spcBef>
                <a:spcPts val="0"/>
              </a:spcBef>
            </a:pPr>
            <a:r>
              <a:rPr lang="en-US" sz="1800">
                <a:latin typeface="Arial" charset="0"/>
                <a:ea typeface="ＭＳ Ｐゴシック" charset="0"/>
                <a:cs typeface="ＭＳ Ｐゴシック" charset="0"/>
              </a:rPr>
              <a:t>Spirituality/Prayer</a:t>
            </a:r>
          </a:p>
          <a:p>
            <a:endParaRPr lang="en-US" sz="2200">
              <a:latin typeface="Arial" panose="020B0604020202020204" pitchFamily="34" charset="0"/>
              <a:cs typeface="Arial" panose="020B0604020202020204" pitchFamily="34" charset="0"/>
            </a:endParaRPr>
          </a:p>
          <a:p>
            <a:pPr lvl="1"/>
            <a:endParaRPr lang="en-US" sz="1800">
              <a:latin typeface="Arial" panose="020B0604020202020204" pitchFamily="34" charset="0"/>
              <a:cs typeface="Arial" panose="020B0604020202020204" pitchFamily="34" charset="0"/>
            </a:endParaRPr>
          </a:p>
          <a:p>
            <a:pPr>
              <a:lnSpc>
                <a:spcPct val="100000"/>
              </a:lnSpc>
              <a:spcBef>
                <a:spcPts val="0"/>
              </a:spcBef>
            </a:pPr>
            <a:endParaRPr lang="en-US" sz="2000">
              <a:latin typeface="Arial" charset="0"/>
              <a:ea typeface="ＭＳ Ｐゴシック" charset="0"/>
              <a:cs typeface="ＭＳ Ｐゴシック"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6" name="Group 5"/>
          <p:cNvGrpSpPr/>
          <p:nvPr/>
        </p:nvGrpSpPr>
        <p:grpSpPr>
          <a:xfrm>
            <a:off x="-1" y="0"/>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Stress</a:t>
              </a:r>
              <a:r>
                <a:rPr kumimoji="0" lang="en-US" sz="3600" b="0" i="1" u="none" strike="noStrike" kern="1200" cap="none" spc="0" normalizeH="0" baseline="0" noProof="0">
                  <a:ln>
                    <a:noFill/>
                  </a:ln>
                  <a:effectLst/>
                  <a:uLnTx/>
                  <a:uFillTx/>
                  <a:latin typeface="Bahnschrift SemiLight Condensed"/>
                </a:rPr>
                <a:t>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2" name="Picture 2">
            <a:extLst>
              <a:ext uri="{FF2B5EF4-FFF2-40B4-BE49-F238E27FC236}">
                <a16:creationId xmlns:a16="http://schemas.microsoft.com/office/drawing/2014/main" id="{88853529-101C-BC7D-2AEC-3418A3090D42}"/>
              </a:ext>
            </a:extLst>
          </p:cNvPr>
          <p:cNvPicPr>
            <a:picLocks noChangeAspect="1"/>
          </p:cNvPicPr>
          <p:nvPr/>
        </p:nvPicPr>
        <p:blipFill>
          <a:blip r:embed="rId7"/>
          <a:stretch>
            <a:fillRect/>
          </a:stretch>
        </p:blipFill>
        <p:spPr>
          <a:xfrm>
            <a:off x="4879571" y="2374984"/>
            <a:ext cx="4131425" cy="2723176"/>
          </a:xfrm>
          <a:prstGeom prst="rect">
            <a:avLst/>
          </a:prstGeom>
        </p:spPr>
      </p:pic>
    </p:spTree>
    <p:extLst>
      <p:ext uri="{BB962C8B-B14F-4D97-AF65-F5344CB8AC3E}">
        <p14:creationId xmlns:p14="http://schemas.microsoft.com/office/powerpoint/2010/main" val="375283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a:latin typeface="Times New Roman" pitchFamily="18" charset="0"/>
                <a:cs typeface="Times New Roman" pitchFamily="18" charset="0"/>
              </a:rPr>
              <a:t>Mindfulness Experientials</a:t>
            </a:r>
          </a:p>
        </p:txBody>
      </p:sp>
      <p:sp>
        <p:nvSpPr>
          <p:cNvPr id="7171" name="Rectangle 3"/>
          <p:cNvSpPr>
            <a:spLocks noGrp="1" noChangeArrowheads="1"/>
          </p:cNvSpPr>
          <p:nvPr>
            <p:ph type="body" sz="half" idx="4294967295"/>
          </p:nvPr>
        </p:nvSpPr>
        <p:spPr>
          <a:xfrm>
            <a:off x="406368" y="2225919"/>
            <a:ext cx="8220157" cy="3647440"/>
          </a:xfrm>
        </p:spPr>
        <p:txBody>
          <a:bodyPr>
            <a:noAutofit/>
          </a:bodyPr>
          <a:lstStyle/>
          <a:p>
            <a:pPr>
              <a:lnSpc>
                <a:spcPct val="100000"/>
              </a:lnSpc>
              <a:spcBef>
                <a:spcPts val="0"/>
              </a:spcBef>
            </a:pPr>
            <a:r>
              <a:rPr lang="en-US" sz="1800" b="1">
                <a:latin typeface="Arial" charset="0"/>
                <a:ea typeface="ＭＳ Ｐゴシック" charset="0"/>
                <a:cs typeface="ＭＳ Ｐゴシック" charset="0"/>
              </a:rPr>
              <a:t>Meditation</a:t>
            </a:r>
          </a:p>
          <a:p>
            <a:pPr lvl="1">
              <a:lnSpc>
                <a:spcPct val="100000"/>
              </a:lnSpc>
              <a:spcBef>
                <a:spcPts val="0"/>
              </a:spcBef>
            </a:pPr>
            <a:r>
              <a:rPr lang="en-US" sz="1600">
                <a:latin typeface="Arial" panose="020B0604020202020204" pitchFamily="34" charset="0"/>
                <a:cs typeface="Arial" panose="020B0604020202020204" pitchFamily="34" charset="0"/>
              </a:rPr>
              <a:t>A technique to train the mind to increase attention, awareness, and achieve a mentally clear and emotionally calm state (grounding techniques, transcendental, repetitive thought, mantra repetition)</a:t>
            </a:r>
          </a:p>
          <a:p>
            <a:pPr marL="457200" lvl="1" indent="0">
              <a:lnSpc>
                <a:spcPct val="100000"/>
              </a:lnSpc>
              <a:spcBef>
                <a:spcPts val="0"/>
              </a:spcBef>
              <a:buNone/>
            </a:pPr>
            <a:endParaRPr lang="en-US" sz="1600" b="1">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Diaphragmatic Breathing (belly breathing/abdominal breathing) </a:t>
            </a:r>
          </a:p>
          <a:p>
            <a:pPr lvl="1">
              <a:lnSpc>
                <a:spcPct val="100000"/>
              </a:lnSpc>
              <a:spcBef>
                <a:spcPts val="0"/>
              </a:spcBef>
            </a:pPr>
            <a:r>
              <a:rPr lang="en-US" sz="1600">
                <a:latin typeface="Arial" panose="020B0604020202020204" pitchFamily="34" charset="0"/>
                <a:cs typeface="Arial" panose="020B0604020202020204" pitchFamily="34" charset="0"/>
              </a:rPr>
              <a:t>Controlled breathing through diaphragmatic (deep), rhythmic inhales and exhales</a:t>
            </a:r>
          </a:p>
          <a:p>
            <a:pPr marL="457200" lvl="1" indent="0">
              <a:lnSpc>
                <a:spcPct val="100000"/>
              </a:lnSpc>
              <a:spcBef>
                <a:spcPts val="0"/>
              </a:spcBef>
              <a:buNone/>
            </a:pPr>
            <a:r>
              <a:rPr lang="en-US" sz="1600">
                <a:latin typeface="Arial" charset="0"/>
                <a:ea typeface="ＭＳ Ｐゴシック" charset="0"/>
                <a:cs typeface="ＭＳ Ｐゴシック" charset="0"/>
              </a:rPr>
              <a:t> </a:t>
            </a:r>
          </a:p>
          <a:p>
            <a:pPr>
              <a:lnSpc>
                <a:spcPct val="100000"/>
              </a:lnSpc>
              <a:spcBef>
                <a:spcPts val="0"/>
              </a:spcBef>
            </a:pPr>
            <a:r>
              <a:rPr lang="en-US" sz="1800" b="1">
                <a:latin typeface="Arial" charset="0"/>
                <a:ea typeface="ＭＳ Ｐゴシック" charset="0"/>
                <a:cs typeface="ＭＳ Ｐゴシック" charset="0"/>
              </a:rPr>
              <a:t>Recalibration</a:t>
            </a:r>
          </a:p>
          <a:p>
            <a:pPr lvl="1">
              <a:lnSpc>
                <a:spcPct val="100000"/>
              </a:lnSpc>
              <a:spcBef>
                <a:spcPts val="0"/>
              </a:spcBef>
            </a:pPr>
            <a:r>
              <a:rPr lang="en-US" sz="1600">
                <a:latin typeface="Arial" panose="020B0604020202020204" pitchFamily="34" charset="0"/>
                <a:cs typeface="Arial" panose="020B0604020202020204" pitchFamily="34" charset="0"/>
              </a:rPr>
              <a:t>A quick paced breathing technique that can help manage physiological arousal, and improve focus, attention and performance</a:t>
            </a:r>
          </a:p>
          <a:p>
            <a:pPr marL="457200" lvl="1" indent="0">
              <a:lnSpc>
                <a:spcPct val="100000"/>
              </a:lnSpc>
              <a:spcBef>
                <a:spcPts val="0"/>
              </a:spcBef>
              <a:buNone/>
            </a:pPr>
            <a:endParaRPr lang="en-US" sz="16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Body Scan</a:t>
            </a:r>
          </a:p>
          <a:p>
            <a:pPr lvl="1">
              <a:lnSpc>
                <a:spcPct val="100000"/>
              </a:lnSpc>
              <a:spcBef>
                <a:spcPts val="0"/>
              </a:spcBef>
            </a:pPr>
            <a:r>
              <a:rPr lang="en-US" sz="1600">
                <a:latin typeface="Arial" panose="020B0604020202020204" pitchFamily="34" charset="0"/>
                <a:cs typeface="Arial" panose="020B0604020202020204" pitchFamily="34" charset="0"/>
              </a:rPr>
              <a:t>Scanning your body to focus your attention on different parts of the body in sequence</a:t>
            </a:r>
          </a:p>
          <a:p>
            <a:pPr lvl="1">
              <a:lnSpc>
                <a:spcPct val="100000"/>
              </a:lnSpc>
              <a:spcBef>
                <a:spcPts val="0"/>
              </a:spcBef>
            </a:pPr>
            <a:r>
              <a:rPr lang="en-US" sz="1600">
                <a:latin typeface="Arial" panose="020B0604020202020204" pitchFamily="34" charset="0"/>
                <a:cs typeface="Arial" panose="020B0604020202020204" pitchFamily="34" charset="0"/>
              </a:rPr>
              <a:t>To notice the sensations in each part of the body at a given moment</a:t>
            </a:r>
            <a:endParaRPr lang="en-US" sz="1600">
              <a:latin typeface="Arial" charset="0"/>
              <a:ea typeface="ＭＳ Ｐゴシック" charset="0"/>
              <a:cs typeface="ＭＳ Ｐゴシック"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1"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00862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a:latin typeface="Times New Roman" pitchFamily="18" charset="0"/>
                <a:cs typeface="Times New Roman" pitchFamily="18" charset="0"/>
              </a:rPr>
              <a:t>Mindfulness Experientials</a:t>
            </a:r>
          </a:p>
        </p:txBody>
      </p:sp>
      <p:sp>
        <p:nvSpPr>
          <p:cNvPr id="7171" name="Rectangle 3"/>
          <p:cNvSpPr>
            <a:spLocks noGrp="1" noChangeArrowheads="1"/>
          </p:cNvSpPr>
          <p:nvPr>
            <p:ph type="body" sz="half" idx="4294967295"/>
          </p:nvPr>
        </p:nvSpPr>
        <p:spPr>
          <a:xfrm>
            <a:off x="516272" y="2247900"/>
            <a:ext cx="8220157" cy="3647440"/>
          </a:xfrm>
        </p:spPr>
        <p:txBody>
          <a:bodyPr>
            <a:noAutofit/>
          </a:bodyPr>
          <a:lstStyle/>
          <a:p>
            <a:pPr>
              <a:lnSpc>
                <a:spcPct val="100000"/>
              </a:lnSpc>
              <a:spcBef>
                <a:spcPts val="0"/>
              </a:spcBef>
            </a:pPr>
            <a:r>
              <a:rPr lang="en-US" sz="1800" b="1">
                <a:latin typeface="Arial" charset="0"/>
                <a:ea typeface="ＭＳ Ｐゴシック" charset="0"/>
                <a:cs typeface="ＭＳ Ｐゴシック" charset="0"/>
              </a:rPr>
              <a:t>Progressive Muscle Relaxation</a:t>
            </a:r>
          </a:p>
          <a:p>
            <a:pPr lvl="1">
              <a:lnSpc>
                <a:spcPct val="100000"/>
              </a:lnSpc>
              <a:spcBef>
                <a:spcPts val="0"/>
              </a:spcBef>
            </a:pPr>
            <a:r>
              <a:rPr lang="en-US" sz="1600">
                <a:latin typeface="Arial" panose="020B0604020202020204" pitchFamily="34" charset="0"/>
                <a:cs typeface="Arial" panose="020B0604020202020204" pitchFamily="34" charset="0"/>
              </a:rPr>
              <a:t>A way to notice the difference between tension and relaxation and control your level of arousal by controlling physical tension</a:t>
            </a:r>
          </a:p>
          <a:p>
            <a:pPr marL="457200" lvl="1" indent="0">
              <a:lnSpc>
                <a:spcPct val="100000"/>
              </a:lnSpc>
              <a:spcBef>
                <a:spcPts val="0"/>
              </a:spcBef>
              <a:buNone/>
            </a:pPr>
            <a:endParaRPr lang="en-US" sz="12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Imagery/Visualization</a:t>
            </a:r>
          </a:p>
          <a:p>
            <a:pPr lvl="1">
              <a:lnSpc>
                <a:spcPct val="100000"/>
              </a:lnSpc>
              <a:spcBef>
                <a:spcPts val="0"/>
              </a:spcBef>
            </a:pPr>
            <a:r>
              <a:rPr lang="en-US" sz="1600">
                <a:latin typeface="Arial" panose="020B0604020202020204" pitchFamily="34" charset="0"/>
                <a:ea typeface="ＭＳ Ｐゴシック" charset="0"/>
                <a:cs typeface="Arial" panose="020B0604020202020204" pitchFamily="34" charset="0"/>
              </a:rPr>
              <a:t>The practice of creating detailed thoughts and pictures in your mind using all of the senses, not just visualization</a:t>
            </a:r>
          </a:p>
          <a:p>
            <a:pPr marL="457200" lvl="1" indent="0">
              <a:lnSpc>
                <a:spcPct val="100000"/>
              </a:lnSpc>
              <a:spcBef>
                <a:spcPts val="0"/>
              </a:spcBef>
              <a:buNone/>
            </a:pPr>
            <a:endParaRPr lang="en-US" sz="1600">
              <a:latin typeface="Arial" panose="020B0604020202020204" pitchFamily="34" charset="0"/>
              <a:ea typeface="ＭＳ Ｐゴシック" charset="0"/>
              <a:cs typeface="Arial" panose="020B0604020202020204" pitchFamily="34" charset="0"/>
            </a:endParaRPr>
          </a:p>
          <a:p>
            <a:pPr>
              <a:lnSpc>
                <a:spcPct val="100000"/>
              </a:lnSpc>
              <a:spcBef>
                <a:spcPts val="0"/>
              </a:spcBef>
            </a:pPr>
            <a:r>
              <a:rPr lang="en-US" sz="1800" b="1">
                <a:latin typeface="Arial" charset="0"/>
                <a:ea typeface="ＭＳ Ｐゴシック" charset="0"/>
                <a:cs typeface="ＭＳ Ｐゴシック" charset="0"/>
              </a:rPr>
              <a:t>Yoga</a:t>
            </a:r>
            <a:r>
              <a:rPr lang="en-US" sz="1800">
                <a:latin typeface="Arial" charset="0"/>
                <a:ea typeface="ＭＳ Ｐゴシック" charset="0"/>
                <a:cs typeface="ＭＳ Ｐゴシック" charset="0"/>
              </a:rPr>
              <a:t> </a:t>
            </a:r>
          </a:p>
          <a:p>
            <a:pPr lvl="1">
              <a:lnSpc>
                <a:spcPct val="100000"/>
              </a:lnSpc>
              <a:spcBef>
                <a:spcPts val="0"/>
              </a:spcBef>
            </a:pPr>
            <a:r>
              <a:rPr lang="en-US" sz="1600">
                <a:latin typeface="Arial" charset="0"/>
                <a:ea typeface="ＭＳ Ｐゴシック" charset="0"/>
                <a:cs typeface="ＭＳ Ｐゴシック" charset="0"/>
              </a:rPr>
              <a:t>Stretching and holding the body steady and comfortable in specified postures and releasing body tension, using breathing techniques to deepen the relaxation</a:t>
            </a:r>
          </a:p>
          <a:p>
            <a:pPr marL="457200" lvl="1" indent="0">
              <a:lnSpc>
                <a:spcPct val="100000"/>
              </a:lnSpc>
              <a:spcBef>
                <a:spcPts val="0"/>
              </a:spcBef>
              <a:buNone/>
            </a:pPr>
            <a:endParaRPr lang="en-US" sz="16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Prayer</a:t>
            </a:r>
          </a:p>
          <a:p>
            <a:pPr lvl="1">
              <a:lnSpc>
                <a:spcPct val="100000"/>
              </a:lnSpc>
              <a:spcBef>
                <a:spcPts val="0"/>
              </a:spcBef>
            </a:pPr>
            <a:r>
              <a:rPr lang="en-US" sz="1600">
                <a:latin typeface="Arial" panose="020B0604020202020204" pitchFamily="34" charset="0"/>
                <a:cs typeface="Arial" panose="020B0604020202020204" pitchFamily="34" charset="0"/>
              </a:rPr>
              <a:t>Focusing on a spiritual word, or brief prayer that you repeat silently to yourself to calm the body, quiet the mind and improve concentration to restore the spirit</a:t>
            </a:r>
          </a:p>
          <a:p>
            <a:pPr>
              <a:lnSpc>
                <a:spcPct val="100000"/>
              </a:lnSpc>
              <a:spcBef>
                <a:spcPts val="0"/>
              </a:spcBef>
            </a:pPr>
            <a:endParaRPr lang="en-US" sz="1400">
              <a:latin typeface="Arial" charset="0"/>
              <a:ea typeface="ＭＳ Ｐゴシック" charset="0"/>
              <a:cs typeface="ＭＳ Ｐゴシック"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1"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36631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1EAB4-7F2F-4988-9031-D7EDF84A2490}">
  <ds:schemaRefs>
    <ds:schemaRef ds:uri="bac90b65-dc96-4c73-9a2b-07c3d5daa757"/>
    <ds:schemaRef ds:uri="c340a06c-502f-4c8a-8b9b-1bd6218628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61FC19-17D6-4103-9C44-B77E62EF1D21}">
  <ds:schemaRefs>
    <ds:schemaRef ds:uri="http://schemas.microsoft.com/sharepoint/v3/contenttype/forms"/>
  </ds:schemaRefs>
</ds:datastoreItem>
</file>

<file path=customXml/itemProps3.xml><?xml version="1.0" encoding="utf-8"?>
<ds:datastoreItem xmlns:ds="http://schemas.openxmlformats.org/officeDocument/2006/customXml" ds:itemID="{C92D3FAC-4E31-4E9B-8D6E-FE5EE9D142B0}">
  <ds:schemaRefs>
    <ds:schemaRef ds:uri="bac90b65-dc96-4c73-9a2b-07c3d5daa757"/>
    <ds:schemaRef ds:uri="c340a06c-502f-4c8a-8b9b-1bd6218628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11</Slides>
  <Notes>11</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Office Theme</vt:lpstr>
      <vt:lpstr>Experiential:  Mindfulness Practice  </vt:lpstr>
      <vt:lpstr> Mindfulness 1-24-22 TM </vt:lpstr>
      <vt:lpstr>Learning Objectives </vt:lpstr>
      <vt:lpstr>What is Mindfulness? </vt:lpstr>
      <vt:lpstr>Practice, Practice, Practice…</vt:lpstr>
      <vt:lpstr>Benefits of Practicing Mindfulness</vt:lpstr>
      <vt:lpstr>Mindfulness Experientials </vt:lpstr>
      <vt:lpstr>Mindfulness Experientials</vt:lpstr>
      <vt:lpstr>Mindfulness Experientials</vt:lpstr>
      <vt:lpstr>PowerPoint Presentation</vt:lpstr>
      <vt:lpstr>Mindfulness Resources</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dc:title>
  <dc:creator>Bardales, Melissa A. CTR</dc:creator>
  <cp:revision>1</cp:revision>
  <cp:lastPrinted>2023-04-03T13:10:39Z</cp:lastPrinted>
  <dcterms:created xsi:type="dcterms:W3CDTF">2020-07-06T18:56:21Z</dcterms:created>
  <dcterms:modified xsi:type="dcterms:W3CDTF">2023-04-03T19:52:07Z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